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E98D-D614-4F35-9ACF-F38817EA05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FD7D-4A1D-408F-9137-E2C9108C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9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428604"/>
          <a:ext cx="764386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дополнительного образования «Центр дополнительного образования»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20201203_145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442866" cy="4565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1428736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Подвеска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«Вороненок»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изготовления- Мягкая игрушка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Огнева Татьяна Вячеславовна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2"/>
          <a:ext cx="82868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Предлагаю изготовить милого вороненка своими руками.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1285860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работы понадобятся: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Ткань черного цвета (у меня-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Фетр желтого цвета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Наполнитель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Нитки желтого и черного цвета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Игла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Готовые глазки (можно заменить бусинами или самостоятельно изготовить их из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фоамирана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картона и т.д.)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1202_150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23805" y="1705559"/>
            <a:ext cx="4500593" cy="3375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5786454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осторожность при работе с ножницами и иглой!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02_145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69786" y="688075"/>
            <a:ext cx="3233585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20201202_15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66792" y="3262308"/>
            <a:ext cx="3238491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71435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Выкройку можно построить самостоятельно или с помощью взрослых. Я специально разместила детали на клетчатой бумаге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714752"/>
            <a:ext cx="428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перенести выкройку на ткань и вырезать нужное количество деталей. На хвосте сразу нарезать бахрому.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02_15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52408" y="866163"/>
            <a:ext cx="3500463" cy="2625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4857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Соединить детали туловища и крыльев петельным швом вдоль белых линий. Шов должен быть частым и аккуратным, чтобы наполнитель не выглядывал из поделки.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01203_134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2877" y="3178967"/>
            <a:ext cx="371477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43576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вывернуть и наполнить.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203_14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00042"/>
            <a:ext cx="4150559" cy="2617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Стянуть по низу крылья. К туловищу петельным швом пришить основание. Хвост скрутить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рулетиком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скрепить, прошив несколькими стежками насквозь.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1203_14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3500816" cy="2622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38576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клюва соединить швом «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иголку»,  наполнить.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203_142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642918"/>
            <a:ext cx="3956006" cy="3695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785794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Соединить детали. Сначала прикрепить их булавками, затем пришить. </a:t>
            </a:r>
            <a:endParaRPr lang="ru-RU" sz="2000" dirty="0"/>
          </a:p>
        </p:txBody>
      </p:sp>
      <p:pic>
        <p:nvPicPr>
          <p:cNvPr id="5" name="Рисунок 4" descr="20191121_15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44992">
            <a:off x="379313" y="2472100"/>
            <a:ext cx="4342691" cy="325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4572008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Крылья и хвост пришить черными нитками, клюв- желтыми. Пришить или приклеить глазки.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203_145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2896126" cy="3840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Осталось пришить петельку и поселить вороненка на какое-нибудь растение</a:t>
            </a:r>
            <a:endParaRPr lang="ru-RU" dirty="0"/>
          </a:p>
        </p:txBody>
      </p:sp>
      <p:pic>
        <p:nvPicPr>
          <p:cNvPr id="2" name="Рисунок 1" descr="20201203_145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643182"/>
            <a:ext cx="2786082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201203_145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785794"/>
            <a:ext cx="2411370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1015_141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63074" y="1009034"/>
            <a:ext cx="4071934" cy="3053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на рюкзак.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можно подарить кому-нибудь.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929198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всем рукодельникам и рукодельницам творческих успехов!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232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9</cp:revision>
  <dcterms:created xsi:type="dcterms:W3CDTF">2020-12-03T10:03:07Z</dcterms:created>
  <dcterms:modified xsi:type="dcterms:W3CDTF">2022-02-09T07:49:35Z</dcterms:modified>
</cp:coreProperties>
</file>