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4CF37-891D-46E7-BAEF-2FAF6F79EA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D168-1AAD-44D9-8B98-279990D258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142984"/>
          <a:ext cx="6096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учреждение дополнительного образования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«Центр дополнительного образования»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43372" y="4286256"/>
            <a:ext cx="4298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Огнева Татьяна Вячеславовна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000768"/>
            <a:ext cx="1606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Нижняя Тура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285992"/>
            <a:ext cx="6793975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00000"/>
                </a:solidFill>
                <a:latin typeface="Times New Roman" pitchFamily="18" charset="0"/>
                <a:cs typeface="Times New Roman" pitchFamily="18" charset="0"/>
              </a:rPr>
              <a:t>Веселая танцовщица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Техника- оригами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(для учащихся начальной школы)</a:t>
            </a:r>
            <a:endParaRPr lang="ru-RU" sz="2000" dirty="0"/>
          </a:p>
        </p:txBody>
      </p:sp>
      <p:pic>
        <p:nvPicPr>
          <p:cNvPr id="9" name="Рисунок 8" descr="20200422_121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26791">
            <a:off x="299649" y="3875376"/>
            <a:ext cx="2743765" cy="205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571612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Аналогично, загибаем другое крыло вверх и дорисовываем половину лица, часть туловища и руку</a:t>
            </a:r>
            <a:endParaRPr lang="ru-RU" dirty="0"/>
          </a:p>
        </p:txBody>
      </p:sp>
      <p:pic>
        <p:nvPicPr>
          <p:cNvPr id="5" name="Рисунок 4" descr="20200422_115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643182"/>
            <a:ext cx="4783625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1285860"/>
            <a:ext cx="5786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же образом отогнуть вниз одно крыло, нарисовать на нем часть туловища, юбочку и ногу, направленную вниз.  И отогнуть другое крыло вниз и закончить рисунок.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Балерина стоит на обеих ногах с поднятыми вверх руками</a:t>
            </a:r>
            <a:endParaRPr lang="ru-RU" dirty="0"/>
          </a:p>
        </p:txBody>
      </p:sp>
      <p:pic>
        <p:nvPicPr>
          <p:cNvPr id="5" name="Рисунок 4" descr="20200422_115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4029">
            <a:off x="714348" y="2928934"/>
            <a:ext cx="2643206" cy="352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422_115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1059">
            <a:off x="3291144" y="3127498"/>
            <a:ext cx="2643206" cy="352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422_120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08654">
            <a:off x="6091603" y="2834026"/>
            <a:ext cx="237828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0496" y="171448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сейчас она взмахнула ногой</a:t>
            </a:r>
            <a:endParaRPr lang="ru-RU" dirty="0"/>
          </a:p>
        </p:txBody>
      </p:sp>
      <p:pic>
        <p:nvPicPr>
          <p:cNvPr id="5" name="Рисунок 4" descr="20200422_12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071546"/>
            <a:ext cx="2643206" cy="354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422_120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496"/>
            <a:ext cx="3214710" cy="344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14678" y="4857760"/>
            <a:ext cx="104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рукой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6182" y="1714488"/>
            <a:ext cx="2928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Другой ногой и рукой</a:t>
            </a:r>
            <a:endParaRPr lang="ru-RU" dirty="0"/>
          </a:p>
        </p:txBody>
      </p:sp>
      <p:pic>
        <p:nvPicPr>
          <p:cNvPr id="5" name="Рисунок 4" descr="20200422_120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357298"/>
            <a:ext cx="2286219" cy="3048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4572008"/>
            <a:ext cx="50651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Ваша балерина учится танцевать. Попробуйте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ридумать ей танец под музыку)))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Успехов в работе!!!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428736"/>
            <a:ext cx="5929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сегодня я вам предлагаю изготовить  себе игрушку в технике оригами. Шаблон изготовления у всех будет одинаковым, а вот результат будет зависеть от точности работы ваших пальчиков и от художественных способностей</a:t>
            </a:r>
            <a:endParaRPr lang="ru-RU" dirty="0"/>
          </a:p>
        </p:txBody>
      </p:sp>
      <p:pic>
        <p:nvPicPr>
          <p:cNvPr id="5" name="Рисунок 4" descr="20200422_11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00372"/>
            <a:ext cx="3223099" cy="242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4" y="3143248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Приготовьте для работы: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Белый лист формата А4;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Цветные карандаши или фломастеры.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64357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забываем об осторожности при работе с ножницами!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работы нам понадобится квадратный лист бумаги. Как его сделать из прямоугольника вы уже знаете. Кто забыл- смотрите на фото . </a:t>
            </a:r>
            <a:endParaRPr lang="ru-RU" dirty="0"/>
          </a:p>
        </p:txBody>
      </p:sp>
      <p:pic>
        <p:nvPicPr>
          <p:cNvPr id="6" name="Рисунок 5" descr="20200422_113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214818"/>
            <a:ext cx="295270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422_111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928934"/>
            <a:ext cx="305475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422_111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928934"/>
            <a:ext cx="2726793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1357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Сложите квадрат пополам по горизонтали, прогладьте и разверните. У вас получилась линия сгиба, к которой согните верхнюю и нижнюю части.</a:t>
            </a:r>
            <a:endParaRPr lang="ru-RU" dirty="0"/>
          </a:p>
        </p:txBody>
      </p:sp>
      <p:pic>
        <p:nvPicPr>
          <p:cNvPr id="5" name="Рисунок 4" descr="20200422_111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786058"/>
            <a:ext cx="313563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422_112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643314"/>
            <a:ext cx="2867276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1357298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разгибая предыдущую фигуру получим вертикальную линию сгиба. Для этого сложим лист пополам вертикально, прогладим линию сгиба и развернем. А затем, как в предыдущем действии, сложим к этой линии сгиба правую и левую части фигуры.</a:t>
            </a:r>
            <a:endParaRPr lang="ru-RU" dirty="0"/>
          </a:p>
        </p:txBody>
      </p:sp>
      <p:pic>
        <p:nvPicPr>
          <p:cNvPr id="5" name="Рисунок 4" descr="20200422_112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9467">
            <a:off x="1223144" y="3321599"/>
            <a:ext cx="3419247" cy="261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422_112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85093">
            <a:off x="4672745" y="3480570"/>
            <a:ext cx="3324176" cy="249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1357298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Сложный момент! Разверните верхнюю часть и сложите ее, как показано на фото</a:t>
            </a:r>
            <a:endParaRPr lang="ru-RU" dirty="0"/>
          </a:p>
        </p:txBody>
      </p:sp>
      <p:pic>
        <p:nvPicPr>
          <p:cNvPr id="5" name="Рисунок 4" descr="20200422_112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509" y="2071678"/>
            <a:ext cx="4002773" cy="299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422_112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643314"/>
            <a:ext cx="391390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285860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Еще раз сделаем то же самое с нижней половиной фигуры. Пунктиром показано, где должны быть новые линии сгиба. Согните бумагу от уголка до уголка, затем в направлении стрелок согнуть нижнюю часть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игуры и прогладить.</a:t>
            </a:r>
            <a:endParaRPr lang="ru-RU" dirty="0"/>
          </a:p>
        </p:txBody>
      </p:sp>
      <p:pic>
        <p:nvPicPr>
          <p:cNvPr id="5" name="Рисунок 4" descr="20200422_112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41019">
            <a:off x="477128" y="2779420"/>
            <a:ext cx="2853523" cy="216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422_112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308259">
            <a:off x="3003441" y="3276374"/>
            <a:ext cx="2940240" cy="219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422_1129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87324">
            <a:off x="5922990" y="4017506"/>
            <a:ext cx="2928926" cy="219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4214810" y="5072074"/>
            <a:ext cx="35719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3715538" y="4999842"/>
            <a:ext cx="356396" cy="72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680348" y="5106602"/>
            <a:ext cx="35639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1428736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вот сейчас фантазируем. Нарисуйте танцовщицу так, чтобы ее руки и ноги располагались горизонтально. Рисунок может быть юмористическим, а можно нарисовать красивую балерину. У меня смешная)))</a:t>
            </a:r>
            <a:endParaRPr lang="ru-RU" dirty="0"/>
          </a:p>
        </p:txBody>
      </p:sp>
      <p:pic>
        <p:nvPicPr>
          <p:cNvPr id="5" name="Рисунок 4" descr="20200422_113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429000"/>
            <a:ext cx="3382840" cy="253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422_114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429000"/>
            <a:ext cx="3356034" cy="250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ater-curtains-theatrical-curtains-home-theater-blackout-curtains-pictures-of-stage-curtains-curtains-in-nj-how-to-make-theater-curtains-theater-backdrops-theater-curtains-for-sale-the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3306" y="1714488"/>
            <a:ext cx="400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Отгибаем одно верхнее крыло</a:t>
            </a:r>
            <a:endParaRPr lang="ru-RU" dirty="0"/>
          </a:p>
        </p:txBody>
      </p:sp>
      <p:pic>
        <p:nvPicPr>
          <p:cNvPr id="7" name="Рисунок 6" descr="20200422_115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214818"/>
            <a:ext cx="2752611" cy="205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286380" y="3143248"/>
            <a:ext cx="2920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Рисуем на нем половину лица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643578"/>
            <a:ext cx="3616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 туловища и руку, которая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направлена вверх</a:t>
            </a:r>
            <a:endParaRPr lang="ru-RU" dirty="0"/>
          </a:p>
        </p:txBody>
      </p:sp>
      <p:pic>
        <p:nvPicPr>
          <p:cNvPr id="6" name="Рисунок 5" descr="20200422_114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000372"/>
            <a:ext cx="2749590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422_1144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428736"/>
            <a:ext cx="287910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360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11</cp:revision>
  <dcterms:created xsi:type="dcterms:W3CDTF">2020-04-22T07:33:32Z</dcterms:created>
  <dcterms:modified xsi:type="dcterms:W3CDTF">2022-02-09T07:49:11Z</dcterms:modified>
</cp:coreProperties>
</file>