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ABC-A069-4CFA-8B51-4FC1E222FD3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53C87DB-85DB-4826-B0E7-50AFC1AF5B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ABC-A069-4CFA-8B51-4FC1E222FD3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87DB-85DB-4826-B0E7-50AFC1AF5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ABC-A069-4CFA-8B51-4FC1E222FD3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87DB-85DB-4826-B0E7-50AFC1AF5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ABC-A069-4CFA-8B51-4FC1E222FD3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87DB-85DB-4826-B0E7-50AFC1AF5B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ABC-A069-4CFA-8B51-4FC1E222FD3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53C87DB-85DB-4826-B0E7-50AFC1AF5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ABC-A069-4CFA-8B51-4FC1E222FD3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87DB-85DB-4826-B0E7-50AFC1AF5B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ABC-A069-4CFA-8B51-4FC1E222FD3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87DB-85DB-4826-B0E7-50AFC1AF5B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ABC-A069-4CFA-8B51-4FC1E222FD3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87DB-85DB-4826-B0E7-50AFC1AF5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ABC-A069-4CFA-8B51-4FC1E222FD3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87DB-85DB-4826-B0E7-50AFC1AF5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ABC-A069-4CFA-8B51-4FC1E222FD3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87DB-85DB-4826-B0E7-50AFC1AF5B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ABC-A069-4CFA-8B51-4FC1E222FD3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53C87DB-85DB-4826-B0E7-50AFC1AF5B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A6BABC-A069-4CFA-8B51-4FC1E222FD3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53C87DB-85DB-4826-B0E7-50AFC1AF5B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Робототехника- не просто </a:t>
            </a:r>
            <a:r>
              <a:rPr lang="ru-RU" sz="2400" dirty="0" err="1" smtClean="0">
                <a:solidFill>
                  <a:srgbClr val="FF0000"/>
                </a:solidFill>
              </a:rPr>
              <a:t>игра,а</a:t>
            </a:r>
            <a:r>
              <a:rPr lang="ru-RU" sz="2400" dirty="0" smtClean="0">
                <a:solidFill>
                  <a:srgbClr val="FF0000"/>
                </a:solidFill>
              </a:rPr>
              <a:t> серьёзное увлечение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Презентация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Спасибо за внимание.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Робот- динозавр из конструктора </a:t>
            </a:r>
            <a:r>
              <a:rPr lang="en-US" sz="3200" dirty="0" err="1" smtClean="0">
                <a:solidFill>
                  <a:srgbClr val="C00000"/>
                </a:solidFill>
              </a:rPr>
              <a:t>Engino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- Раскладывается в любой момент, в любом направлении, под любым углом!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Стержни сами являются соединителями!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Все детали легко присоединяются и остаются вместе!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Строить большие модели легко!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Просто в использовании!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Расширенные возможности модификаций!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Творчески развивает и обучает!</a:t>
            </a:r>
          </a:p>
          <a:p>
            <a:endParaRPr lang="ru-RU" dirty="0"/>
          </a:p>
        </p:txBody>
      </p:sp>
      <p:pic>
        <p:nvPicPr>
          <p:cNvPr id="5" name="Содержимое 3" descr="https://avatars.mds.yandex.net/get-mpic/4397006/img_id4303251862695515978.jpeg/ori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428868"/>
            <a:ext cx="5286412" cy="302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Робот- лыжник из конструктора </a:t>
            </a:r>
            <a:r>
              <a:rPr lang="en-US" dirty="0" err="1" smtClean="0">
                <a:solidFill>
                  <a:srgbClr val="00B0F0"/>
                </a:solidFill>
              </a:rPr>
              <a:t>Huna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Конструкторы HUNA — это наборы для начинающих, предварительный, не программируемый этап знакомства с робототехникой. Все детали конструкторов пластмассовые, яркие, электроники минимум. Наборы учат основам конструирования, простым механизмам и соединениям.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Конструкторы включают электронные элементы: датчики, моторы, пульт управления — все это позволяет изучить основы робототехник</a:t>
            </a:r>
            <a:r>
              <a:rPr lang="ru-RU" sz="2000" dirty="0" smtClean="0"/>
              <a:t>и.</a:t>
            </a:r>
          </a:p>
          <a:p>
            <a:endParaRPr lang="ru-RU" dirty="0"/>
          </a:p>
        </p:txBody>
      </p:sp>
      <p:pic>
        <p:nvPicPr>
          <p:cNvPr id="5" name="Содержимое 3" descr="https://www.robot66.ru/content/images/subgallery/e45807a8dc7ab139e9bd9909104a139b9845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85926"/>
            <a:ext cx="2878760" cy="43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s://www.robot66.ru/content/images/subgallery/e45807a8dc7ab139e9bd9909104a139b9845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14488"/>
            <a:ext cx="3071834" cy="43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Робот-художник 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Программа робота написана в среде визуального проектирования LEGO </a:t>
            </a:r>
            <a:r>
              <a:rPr lang="ru-RU" dirty="0" err="1" smtClean="0">
                <a:solidFill>
                  <a:srgbClr val="C00000"/>
                </a:solidFill>
              </a:rPr>
              <a:t>Mindstorms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Education</a:t>
            </a:r>
            <a:r>
              <a:rPr lang="ru-RU" dirty="0" smtClean="0">
                <a:solidFill>
                  <a:srgbClr val="C00000"/>
                </a:solidFill>
              </a:rPr>
              <a:t> EV3, что делает его доступным для начинающих программистов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http://edurobots.ru/wp-content/uploads/2020/06/foto-wpcf_507x600.pn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824" y="1600200"/>
            <a:ext cx="379895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Arduino-Lego </a:t>
            </a:r>
            <a:r>
              <a:rPr lang="ru-RU" sz="3200" b="1" dirty="0" smtClean="0">
                <a:solidFill>
                  <a:srgbClr val="FF0000"/>
                </a:solidFill>
              </a:rPr>
              <a:t>танк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Танк из деталей </a:t>
            </a:r>
            <a:r>
              <a:rPr lang="ru-RU" dirty="0" err="1" smtClean="0">
                <a:solidFill>
                  <a:srgbClr val="0070C0"/>
                </a:solidFill>
              </a:rPr>
              <a:t>Lego</a:t>
            </a:r>
            <a:r>
              <a:rPr lang="ru-RU" dirty="0" smtClean="0">
                <a:solidFill>
                  <a:srgbClr val="0070C0"/>
                </a:solidFill>
              </a:rPr>
              <a:t> с </a:t>
            </a:r>
            <a:r>
              <a:rPr lang="ru-RU" dirty="0" err="1" smtClean="0">
                <a:solidFill>
                  <a:srgbClr val="0070C0"/>
                </a:solidFill>
              </a:rPr>
              <a:t>arduino</a:t>
            </a:r>
            <a:r>
              <a:rPr lang="ru-RU" dirty="0" smtClean="0">
                <a:solidFill>
                  <a:srgbClr val="0070C0"/>
                </a:solidFill>
              </a:rPr>
              <a:t> на борту, который управляется по </a:t>
            </a:r>
            <a:r>
              <a:rPr lang="ru-RU" dirty="0" err="1" smtClean="0">
                <a:solidFill>
                  <a:srgbClr val="0070C0"/>
                </a:solidFill>
              </a:rPr>
              <a:t>Wi-Fi</a:t>
            </a:r>
            <a:r>
              <a:rPr lang="ru-RU" dirty="0" smtClean="0">
                <a:solidFill>
                  <a:srgbClr val="0070C0"/>
                </a:solidFill>
              </a:rPr>
              <a:t>. В этом DIY-проекте планируется усовершенствовать дистанционное управление, сделать автоматический и ручной контроль светом, выстрел и прочее.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http://edurobots.ru/wp-content/uploads/2015/05/arduinoLegoTank2-wpcf_600x351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00240"/>
            <a:ext cx="5357850" cy="351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Arduino-</a:t>
            </a:r>
            <a:r>
              <a:rPr lang="ru-RU" sz="3200" dirty="0" smtClean="0">
                <a:solidFill>
                  <a:srgbClr val="FF0000"/>
                </a:solidFill>
              </a:rPr>
              <a:t>робот жук </a:t>
            </a:r>
            <a:r>
              <a:rPr lang="en-US" sz="3200" dirty="0" err="1" smtClean="0">
                <a:solidFill>
                  <a:srgbClr val="FF0000"/>
                </a:solidFill>
              </a:rPr>
              <a:t>Ringo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Данный проект смогут сделать даже новички, приложив немного усилий. В работе не используются какие-либо сложные детали, и не требуются дополнительные навыки при его сборке. Необязательно даже владеть паяльником, так как в жуке используют </a:t>
            </a:r>
            <a:r>
              <a:rPr lang="ru-RU" dirty="0" err="1" smtClean="0">
                <a:solidFill>
                  <a:srgbClr val="7030A0"/>
                </a:solidFill>
              </a:rPr>
              <a:t>бредбоард</a:t>
            </a:r>
            <a:r>
              <a:rPr lang="ru-RU" dirty="0" smtClean="0">
                <a:solidFill>
                  <a:srgbClr val="7030A0"/>
                </a:solidFill>
              </a:rPr>
              <a:t>, поэтому пайка не нужна. Программирование тоже не составит труда, потому что автор предоставил готовый код этого проекта.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Arduino-робот жук Ringo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85991"/>
            <a:ext cx="5357850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Гоночная машина из </a:t>
            </a:r>
            <a:r>
              <a:rPr lang="ru-RU" sz="3200" dirty="0" err="1" smtClean="0">
                <a:solidFill>
                  <a:srgbClr val="FF0000"/>
                </a:solidFill>
              </a:rPr>
              <a:t>Lego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Wedo</a:t>
            </a:r>
            <a:r>
              <a:rPr lang="ru-RU" sz="3200" dirty="0" smtClean="0">
                <a:solidFill>
                  <a:srgbClr val="FF0000"/>
                </a:solidFill>
              </a:rPr>
              <a:t>"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задание является из категории средней сложности (рекомендовано для детей не первый год занимающихся с </a:t>
            </a:r>
            <a:r>
              <a:rPr lang="ru-RU" dirty="0" err="1" smtClean="0">
                <a:solidFill>
                  <a:srgbClr val="0070C0"/>
                </a:solidFill>
              </a:rPr>
              <a:t>Lego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Wedo</a:t>
            </a:r>
            <a:r>
              <a:rPr lang="ru-RU" dirty="0" smtClean="0">
                <a:solidFill>
                  <a:srgbClr val="0070C0"/>
                </a:solidFill>
              </a:rPr>
              <a:t>). Машина </a:t>
            </a:r>
            <a:r>
              <a:rPr lang="ru-RU" dirty="0" err="1" smtClean="0">
                <a:solidFill>
                  <a:srgbClr val="0070C0"/>
                </a:solidFill>
              </a:rPr>
              <a:t>расчитана</a:t>
            </a:r>
            <a:r>
              <a:rPr lang="ru-RU" dirty="0" smtClean="0">
                <a:solidFill>
                  <a:srgbClr val="0070C0"/>
                </a:solidFill>
              </a:rPr>
              <a:t> на максимальную скорость, поэтому иногда чтобы поехать её не хватает скорости. Следите чтобы шестерёнки и </a:t>
            </a:r>
            <a:r>
              <a:rPr lang="ru-RU" dirty="0" err="1" smtClean="0">
                <a:solidFill>
                  <a:srgbClr val="0070C0"/>
                </a:solidFill>
              </a:rPr>
              <a:t>калёса</a:t>
            </a:r>
            <a:r>
              <a:rPr lang="ru-RU" dirty="0" smtClean="0">
                <a:solidFill>
                  <a:srgbClr val="0070C0"/>
                </a:solidFill>
              </a:rPr>
              <a:t> не тёрлись о корпус, не были туго зафиксированы.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http://andrew372.ucoz.ru/bistraia/model1.pn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357430"/>
            <a:ext cx="5357850" cy="322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Птеродактиль из LEGO </a:t>
            </a:r>
            <a:r>
              <a:rPr lang="ru-RU" sz="3200" b="1" dirty="0" err="1" smtClean="0">
                <a:solidFill>
                  <a:srgbClr val="FF0000"/>
                </a:solidFill>
              </a:rPr>
              <a:t>WeDo</a:t>
            </a:r>
            <a:r>
              <a:rPr lang="ru-RU" sz="3200" b="1" dirty="0" smtClean="0">
                <a:solidFill>
                  <a:srgbClr val="FF0000"/>
                </a:solidFill>
              </a:rPr>
              <a:t> 2.0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Модель птеродактиля на базе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WeDo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2.0. В модели используются коническая и ременная передачи и система рычагов для подъёма и опускания крыльев.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http://edurobots.ru/wp-content/uploads/2018/01/IMG_20171227_144851-wpcf_600x338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00240"/>
            <a:ext cx="5686436" cy="34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Робот полицейский из </a:t>
            </a:r>
            <a:r>
              <a:rPr lang="ru-RU" sz="3200" b="1" dirty="0" err="1" smtClean="0">
                <a:solidFill>
                  <a:srgbClr val="FF0000"/>
                </a:solidFill>
              </a:rPr>
              <a:t>Lego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WeDo</a:t>
            </a:r>
            <a:r>
              <a:rPr lang="ru-RU" sz="3200" b="1" dirty="0" smtClean="0">
                <a:solidFill>
                  <a:srgbClr val="FF0000"/>
                </a:solidFill>
              </a:rPr>
              <a:t> 2.0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Особенности сборки: робот движется в случайном направлении, при обнаружении какого-либо предмета издает звуковой сигнал.</a:t>
            </a:r>
            <a:endParaRPr lang="ru-RU" dirty="0"/>
          </a:p>
        </p:txBody>
      </p:sp>
      <p:pic>
        <p:nvPicPr>
          <p:cNvPr id="5" name="Содержимое 4" descr="http://edurobots.ru/wp-content/uploads/2020/08/police-wedo2-wpcf_565x600.pn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71612"/>
            <a:ext cx="4231328" cy="45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</TotalTime>
  <Words>354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Презентация</vt:lpstr>
      <vt:lpstr>Робот- динозавр из конструктора Engino</vt:lpstr>
      <vt:lpstr>Робот- лыжник из конструктора Huna.</vt:lpstr>
      <vt:lpstr>Робот-художник </vt:lpstr>
      <vt:lpstr>Arduino-Lego танк </vt:lpstr>
      <vt:lpstr>Arduino-робот жук Ringo </vt:lpstr>
      <vt:lpstr>Гоночная машина из Lego Wedo"</vt:lpstr>
      <vt:lpstr>Птеродактиль из LEGO WeDo 2.0 </vt:lpstr>
      <vt:lpstr>Робот полицейский из Lego WeDo 2.0 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Ученик</dc:creator>
  <cp:lastModifiedBy>Ученик</cp:lastModifiedBy>
  <cp:revision>8</cp:revision>
  <dcterms:created xsi:type="dcterms:W3CDTF">2022-02-03T06:55:02Z</dcterms:created>
  <dcterms:modified xsi:type="dcterms:W3CDTF">2022-02-03T08:02:54Z</dcterms:modified>
</cp:coreProperties>
</file>