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49480" cy="36415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«Хореография всестороннего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совершенствования».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24115"/>
            <a:ext cx="2345621" cy="198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«Классический танец»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6336704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 «классический танец» по праву считается главным в процессе обучения детей искусству танца. Поскольку классический танец и его школа являются единственной всеобъемлющей системой профессионального воспитания человеческого тела.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77447"/>
            <a:ext cx="2339752" cy="198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«Русский танец»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416824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давних времен русский танец был одним из самых любимых видов искусства. Рожденные народом, сохраняемые в течении веков, русские танцы продолжают волновать и исполнителей и зрителей. Русские танцы, рожденные талантом народа, передаются из поколения в поколение.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56" y="5085184"/>
            <a:ext cx="2004882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«Современный танец»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В нынешнем понимании, современный танец является синонимом выражения – «популярный танец». Современный танец – это танец молодежи. Модные и современные танцы были и есть в каждой стране, и в каждой свои. На своих занятиях современного танца я преподаю модерн танец. 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99" y="5139430"/>
            <a:ext cx="1911597" cy="162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493204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танцуем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photo363901833_456239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4320480" cy="3132348"/>
          </a:xfrm>
        </p:spPr>
      </p:pic>
      <p:pic>
        <p:nvPicPr>
          <p:cNvPr id="10" name="Рисунок 9" descr="photo363901833_456239355.jpg"/>
          <p:cNvPicPr>
            <a:picLocks noChangeAspect="1"/>
          </p:cNvPicPr>
          <p:nvPr/>
        </p:nvPicPr>
        <p:blipFill>
          <a:blip r:embed="rId3" cstate="print"/>
          <a:srcRect t="21867"/>
          <a:stretch>
            <a:fillRect/>
          </a:stretch>
        </p:blipFill>
        <p:spPr>
          <a:xfrm>
            <a:off x="4932040" y="116632"/>
            <a:ext cx="3744416" cy="3816424"/>
          </a:xfrm>
          <a:prstGeom prst="rect">
            <a:avLst/>
          </a:prstGeom>
        </p:spPr>
      </p:pic>
      <p:pic>
        <p:nvPicPr>
          <p:cNvPr id="11" name="Рисунок 10" descr="photo363901833_456239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3995936" cy="2808312"/>
          </a:xfrm>
          <a:prstGeom prst="rect">
            <a:avLst/>
          </a:prstGeom>
        </p:spPr>
      </p:pic>
      <p:pic>
        <p:nvPicPr>
          <p:cNvPr id="12" name="Рисунок 11" descr="photo363901833_456239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9040"/>
            <a:ext cx="409194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Программой для обучения предусмотрено изучение таких разделов как ритмика, классический танец, современный танец, история хореографии постановочной работы. 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 классическом танце решаются задачи развития устойчивости, шага, силы ног и корпуса, подготовки к вращениям, расширение прыжковых движений и т.д. 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 задачу обучения современному танцу, входит знакомство с основными позициями и положениями рук и ног, положениями головы и корпуса во время исполнения элементов на середине, развитие элементарных навыков координации движений.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 разделе современный танец изучаются элементы современных танцев, джаз-танец, спортивных танцев, современный стилизованный классический танец, диско, а также гимнастические системы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процессе реализации программы применяют на практике традиционные и инновационные формы и методы активного обучения: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Современные технические средства (телевизор, DVD- плеер, музыкальный центр) для ознакомления воспитанников с произведениями хореографического искусства;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 проблемного обучения способствует приобретению воспитанниками умений и навыков логического решения проблемы творческой деятельности, применению поискового подхода к выполнению задания, формирует навыки самостоятельного творчества в условиях повтора, вариации и импровизации;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ситуации успеха на занятии, обеспечивает психологический комфорт, творческую удовлетворенность детей, атмосферу доброжелательности;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Разные формы рефлексии учат детей свободно излагать свои мысли, анализировать свою деятельность и развивают культуру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63813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выполнения поставленных учебно-воспитательных задач программой предусмотрены следующие виды занятий: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Интегрирование занятия; 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Творческие занятия;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Постановочные занятия;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Открытие занятия.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развития творческих способностей воспитанников в данной возрастной группе применяют следующие формы обучения:</a:t>
            </a:r>
          </a:p>
          <a:p>
            <a:pPr marL="82296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Импровизация;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Игровая ситуация;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Пантомима;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Перевоплощение;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Драматизация.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81" y="5075816"/>
            <a:ext cx="2097827" cy="177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878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Возбудителем творческой фантазии является музыка, она направляет творческую активность.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Музыкальное произведение должно соответствовать возрастному критерию; 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Должно иметь свою драматургию, которая сможет активизировать фантазию; 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Направить её;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Побудить к творческому использованию выразительных движений.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по перевоплощению в образ начинаются от изображения животных и переходят к имитации людей, их характеров.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Живой интерес у детей вызывает сюжетный танец, который является очень яркой формой проявления творчества, фантазии, сочетает в себе музыку, движение, драматизацию.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воспитанников находится под постоянным контролем. Применяется система мониторинга которая строится на диагностике следующих показателей: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Выразительность движений;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Творческое воображение;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Фантазия.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каждому показателю разработаны критерии и степень их выраженности: высокий уровень, средний и низкий.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Основными методами диагностики являются: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наблюдение, собеседование, контрольное задание.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76456" cy="489654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 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мы можем утверждать, что занятие хореографией играет значительную роль в дополнительном образовании и в становлении художественно-творческих способностей учащихся, что выражается как общими закономерностями психической деятельности человека, так и закономерностями художественного творчества, способствующего реализации индивидуальных способностей.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Трудно представить себе лучший метод воспитания, чем тот, который открыт и проверен опытом веков; он может быть выражен в двух положениях: гимнастика для тела и музыка для души». </a:t>
            </a: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(Платон)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02" y="5301208"/>
            <a:ext cx="1835118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82" y="1447800"/>
            <a:ext cx="7197385" cy="4800600"/>
          </a:xfrm>
        </p:spPr>
      </p:pic>
    </p:spTree>
    <p:extLst>
      <p:ext uri="{BB962C8B-B14F-4D97-AF65-F5344CB8AC3E}">
        <p14:creationId xmlns:p14="http://schemas.microsoft.com/office/powerpoint/2010/main" val="2290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03912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Через занятия хореографией дети учатся передавать свои чувства и свою индивидуальность посредством танцевальных движений;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Именно занятие хореографией формируют у ребенка свободу в творческом мышлении;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Дают возможность импровизировать;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Через танцевальные движения у ребенка развивается не только художественный вкус и творческое воображение;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Формируется внутренний духовный мир ребенка;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Танцевальные движения выполняют функцию психической и соматической релаксации, восстанавливают жизненную энергию человека и его самоощущение как индивидуальности.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развития творческих способностей воспитанников, будет более эффективным, если: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31836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Созданы условия, способствующие развитию творческих способностей;</a:t>
            </a:r>
          </a:p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Развивающая работа с детьми строиться с учетом индивидуальных и психофизических особенностей детей.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эффективной работы танцевальных коллективов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Познакомилась и изучила: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Теоретические и практические разработки инновационных методов в образовании; 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Теорию развития творческих способностей детей, раскрытую в трудах таких ученых и педагогов, как Б. М. Теплов, Я. А. Пономарев, Д.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В. Давыдов, 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Л. Рубинштейн;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Проблемы синтеза музыки и движений, разработанные в исследованиях и трудах многих выдающихся композиторов, хореографов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Разработала: 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Образовательную программу по хореографии для дошкольного и школьного возраста «Занимательная ритмика», «Развивающая ритмика», программу «Школа хореографии» для танцевального коллектива на 3 года обучения;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Мониторинг диагностики развития творческих способностей воспитанников;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Определила: 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Формы, методы и содержание работы по развитию творческих способностей воспитанников.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9328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поставленных в настоящем исследовании задач использовались следующие методы: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Теоретический анализ психолого-педагогический, искусствоведческой, а также методической литературы по избранной теме исследования;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Педагогическое наблюдение, сравнение, анализ работ передовых педагогов;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Обобщение результатов изучения уровня развития творческих способностей, умений и навыков воспитанников;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эксперимент, включающий в себя констатирующий, формирующий, контрольные этапы.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31852" cy="19328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исследования отслеживались творческие способности такие как: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212976"/>
            <a:ext cx="8229600" cy="3903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Выразительность движений;</a:t>
            </a:r>
          </a:p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Творческое воображение; </a:t>
            </a:r>
          </a:p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Фантазия.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827134"/>
            <a:ext cx="2160240" cy="183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764704"/>
            <a:ext cx="8424936" cy="1647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программу обучения танцевального коллектива введены три основные дисциплины: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41964"/>
            <a:ext cx="8686800" cy="3442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классический танец, народный танец,  современный танец, а также, такие дисциплины, как вспомогательные физические упражнения, ритмика и история хореографии.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741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«Хореография всестороннего совершенствования».</vt:lpstr>
      <vt:lpstr>Презентация PowerPoint</vt:lpstr>
      <vt:lpstr>Презентация PowerPoint</vt:lpstr>
      <vt:lpstr>Процесс развития творческих способностей воспитанников, будет более эффективным, если:</vt:lpstr>
      <vt:lpstr>Для эффективной работы танцевальных коллективов</vt:lpstr>
      <vt:lpstr>Презентация PowerPoint</vt:lpstr>
      <vt:lpstr>Для решения поставленных в настоящем исследовании задач использовались следующие методы:</vt:lpstr>
      <vt:lpstr>В процессе исследования отслеживались творческие способности такие как:</vt:lpstr>
      <vt:lpstr>В программу обучения танцевального коллектива введены три основные дисциплины:</vt:lpstr>
      <vt:lpstr>«Классический танец»</vt:lpstr>
      <vt:lpstr>«Русский танец» </vt:lpstr>
      <vt:lpstr>«Современный танец»</vt:lpstr>
      <vt:lpstr>Мы танцуем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Таким образом, мы можем утверждать, что занятие хореографией играет значительную роль в дополнительном образовании и в становлении художественно-творческих способностей учащихся, что выражается как общими закономерностями психической деятельности человека, так и закономерностями художественного творчества, способствующего реализации индивидуальных способностей.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посредством занятий хореографией</dc:title>
  <dc:creator>Настюша</dc:creator>
  <cp:lastModifiedBy>User</cp:lastModifiedBy>
  <cp:revision>13</cp:revision>
  <dcterms:created xsi:type="dcterms:W3CDTF">2020-10-04T11:28:22Z</dcterms:created>
  <dcterms:modified xsi:type="dcterms:W3CDTF">2022-02-10T03:49:59Z</dcterms:modified>
</cp:coreProperties>
</file>