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C0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835-C002-41C9-8564-1D2A656CB88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7D84-C684-4FE4-8732-18563EE42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835-C002-41C9-8564-1D2A656CB88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7D84-C684-4FE4-8732-18563EE42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835-C002-41C9-8564-1D2A656CB88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7D84-C684-4FE4-8732-18563EE42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835-C002-41C9-8564-1D2A656CB88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7D84-C684-4FE4-8732-18563EE42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835-C002-41C9-8564-1D2A656CB88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7D84-C684-4FE4-8732-18563EE42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835-C002-41C9-8564-1D2A656CB88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7D84-C684-4FE4-8732-18563EE42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835-C002-41C9-8564-1D2A656CB88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7D84-C684-4FE4-8732-18563EE42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835-C002-41C9-8564-1D2A656CB88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7D84-C684-4FE4-8732-18563EE42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835-C002-41C9-8564-1D2A656CB88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7D84-C684-4FE4-8732-18563EE42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835-C002-41C9-8564-1D2A656CB88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7D84-C684-4FE4-8732-18563EE42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835-C002-41C9-8564-1D2A656CB88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7D84-C684-4FE4-8732-18563EE42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F835-C002-41C9-8564-1D2A656CB88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17D84-C684-4FE4-8732-18563EE423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00423_172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345202"/>
            <a:ext cx="3214442" cy="415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43042" y="428604"/>
          <a:ext cx="6096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бюджетное учреждение дополнительного образования 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«Центр дополнительного образования»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71604" y="1500174"/>
            <a:ext cx="5598136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Мишка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астер-класс для учащихся начальной школы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5214950"/>
            <a:ext cx="1606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Нижняя Тура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3500438"/>
            <a:ext cx="4786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ВКК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Огнева Татьяна Вячеславовна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785794"/>
            <a:ext cx="43577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давайте мы с вами сегодня сошьем замечательного Мишку. Я его увидела на картинке  и полюбила.  Решила, что очень хочу себе такую игрушку.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работы приготовьте: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Мягкую ткань (у меня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Нитки, иглу;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Ножницы;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Наполнитель;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Бусины или стразы для глаз.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забываем об осторожном обращении с ножницами и иглой!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200423_12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785794"/>
            <a:ext cx="3643320" cy="485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785794"/>
            <a:ext cx="3714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Выкройка показана на фото.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ваше усмотрение можете сшить игрушку любого размера. Он может быть худеньким или толстеньким.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сложно построить выкройку самостоятельно- обратитесь ко взрослым за помощью. Не забудьте про волшебное слово)))</a:t>
            </a:r>
            <a:endParaRPr lang="ru-RU" sz="2000" dirty="0"/>
          </a:p>
        </p:txBody>
      </p:sp>
      <p:pic>
        <p:nvPicPr>
          <p:cNvPr id="5" name="Рисунок 4" descr="20200423_173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85728"/>
            <a:ext cx="4285699" cy="5715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714356"/>
            <a:ext cx="4857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Выкраиваем две детали тела, 2 детали ручек цвета тела. И одну деталь мордашки контрастного цвета</a:t>
            </a:r>
            <a:endParaRPr lang="ru-RU" sz="2000" dirty="0"/>
          </a:p>
        </p:txBody>
      </p:sp>
      <p:pic>
        <p:nvPicPr>
          <p:cNvPr id="5" name="Рисунок 4" descr="20200423_130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28604"/>
            <a:ext cx="2500330" cy="2739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686" y="3286124"/>
            <a:ext cx="45005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Сшиваем (правильно сказать- стачиваем) вытачки между ушками и между ножками для того, чтобы Мишка был объемнее.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Скалываем попарно детали</a:t>
            </a:r>
            <a:endParaRPr lang="ru-RU" sz="2000" dirty="0"/>
          </a:p>
        </p:txBody>
      </p:sp>
      <p:pic>
        <p:nvPicPr>
          <p:cNvPr id="8" name="Рисунок 7" descr="20200423_1317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06" y="2638906"/>
            <a:ext cx="3786242" cy="326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00423_143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928934"/>
            <a:ext cx="3403933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0200423_1427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57166"/>
            <a:ext cx="3405978" cy="293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4810" y="428604"/>
            <a:ext cx="4714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Сшиваем детали петельным швом.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спешите!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Шов должен быть ровным, мелким,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наполнитель не выглядывал из поделки.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забудьте оставить отверстия на всех деталях!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643314"/>
            <a:ext cx="3732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Аккуратно выворачиваем детали.  Проверяем швы, не спешим)))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00423_15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85728"/>
            <a:ext cx="304333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0200423_1541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357430"/>
            <a:ext cx="2581310" cy="4071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428604"/>
            <a:ext cx="435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Детали набиваем плотно, не оставляем пустых мест. Проверьте ушки, ножки. С помощью наполнителя можно сделать толстеньким животик, выпуклым лицо.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4143380"/>
            <a:ext cx="1021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2174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3357562"/>
            <a:ext cx="600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Отверстие на туловище пока не зашиваем.  Нам надо пришить мордашку, вышить на ней нос. Иглу вводим через отверстие на туловище, чтобы узелки спрятались внутри.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глазки будете пришивать, то и в этом случае пригодится это отверстие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00562" y="928670"/>
            <a:ext cx="42862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своему Мишке приклеила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глазки-стразики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Зашиваем отверстие в туловище.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поделку, расправьте в ней наполнитель, чтобы не было комков. Придайте Мишке форму, которая вам нравится.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Пришейте ручки.  Не надо пришивать их высоко, чтобы была видимость шеи. И не пришивайте их туго, чтобы они лежали свободно, не задирались.</a:t>
            </a:r>
            <a:endParaRPr lang="ru-RU" sz="2000" dirty="0"/>
          </a:p>
        </p:txBody>
      </p:sp>
      <p:pic>
        <p:nvPicPr>
          <p:cNvPr id="6" name="Рисунок 5" descr="20200423_163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71480"/>
            <a:ext cx="3988509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500042"/>
            <a:ext cx="5130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 подумайте 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мишкиных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нарядах.</a:t>
            </a:r>
            <a:endParaRPr lang="ru-RU" sz="2000" dirty="0"/>
          </a:p>
        </p:txBody>
      </p:sp>
      <p:pic>
        <p:nvPicPr>
          <p:cNvPr id="5" name="Рисунок 4" descr="20200423_170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785926"/>
            <a:ext cx="2085148" cy="2785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1142984"/>
            <a:ext cx="3008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Миша может модничать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ярком шарфике</a:t>
            </a:r>
            <a:endParaRPr lang="ru-RU" sz="2000" dirty="0"/>
          </a:p>
        </p:txBody>
      </p:sp>
      <p:pic>
        <p:nvPicPr>
          <p:cNvPr id="8" name="Рисунок 7" descr="20200423_172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357430"/>
            <a:ext cx="2113270" cy="2732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000364" y="2000240"/>
            <a:ext cx="3214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в элегантной бабочке</a:t>
            </a:r>
            <a:endParaRPr lang="ru-RU" sz="2000" dirty="0"/>
          </a:p>
        </p:txBody>
      </p:sp>
      <p:pic>
        <p:nvPicPr>
          <p:cNvPr id="10" name="Рисунок 9" descr="20200423_1725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643050"/>
            <a:ext cx="2141395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621113" y="1000108"/>
            <a:ext cx="3522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может это вовсе не Миша,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Маша в пышной юбочке?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5286388"/>
            <a:ext cx="342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Успехов вам в работе!!!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371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15</cp:revision>
  <dcterms:created xsi:type="dcterms:W3CDTF">2020-04-23T08:04:27Z</dcterms:created>
  <dcterms:modified xsi:type="dcterms:W3CDTF">2022-02-09T07:48:28Z</dcterms:modified>
</cp:coreProperties>
</file>