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64" r:id="rId4"/>
    <p:sldId id="272" r:id="rId5"/>
    <p:sldId id="256" r:id="rId6"/>
    <p:sldId id="273" r:id="rId7"/>
    <p:sldId id="274" r:id="rId8"/>
    <p:sldId id="279" r:id="rId9"/>
    <p:sldId id="280" r:id="rId10"/>
    <p:sldId id="281" r:id="rId11"/>
    <p:sldId id="282" r:id="rId12"/>
    <p:sldId id="263" r:id="rId13"/>
    <p:sldId id="271" r:id="rId14"/>
    <p:sldId id="277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9512-7283-4F49-831B-EDDF0CA0CF67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8977-9BBF-45D4-BEB7-E54D6428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«Центр дополнительного образования»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класс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Домик </a:t>
            </a:r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шкатулка»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дистанционного обучения)</a:t>
            </a: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Г.Г.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Корчемкина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 дополнительного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Выпиленные детали шлифуем с помощью наждачной бумаги. </a:t>
            </a:r>
            <a:endParaRPr lang="ru-RU" dirty="0"/>
          </a:p>
        </p:txBody>
      </p:sp>
      <p:pic>
        <p:nvPicPr>
          <p:cNvPr id="5" name="Содержимое 4" descr="IMG_2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8159" y="1600200"/>
            <a:ext cx="514768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попробуем собрать наш домик.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Проверим входят ли шипы в пазы. Надфилем подточим там где необходимо.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489652" cy="46257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3866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 все детали у нас подогнаны по размерам, отшлифованы. Приступаем к покраске и декорированию нашего домика-шкатулки, проявляя свою фантазию.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ф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3802225" cy="51020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декорирования домика мы используем: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ы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3744416" cy="50244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898776" cy="45693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Морилку водную;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бесцветный лак;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льняное масло;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акварельные краски;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гуашь;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кисточки.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Ваши фантазии при декорировании домика-шкатулки безграничны.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8476f4acf4857d6eef5e152629826ad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152900" cy="4838700"/>
          </a:xfrm>
          <a:prstGeom prst="rect">
            <a:avLst/>
          </a:prstGeom>
        </p:spPr>
      </p:pic>
      <p:pic>
        <p:nvPicPr>
          <p:cNvPr id="9" name="Содержимое 8" descr="Дом5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671036" cy="49259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Попробуем выпилить домик-шкатулку. Работа эта большая, требует необходимых навыков, умений и времени.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паа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1674" y="1600200"/>
            <a:ext cx="414065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изготовления домика – шкатулки необходимо: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й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010312" cy="3733875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436096" y="1556792"/>
            <a:ext cx="3707904" cy="45693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Фанера;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 лобзик;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Пилки для ручного лобзика;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Пассатижи;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Ручная дрель.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Чертёж домика-шкатулки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взьмём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интернете. Обязательно проверим размеры и отредактируем окна.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ерт 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1341" y="1600200"/>
            <a:ext cx="730131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 было удобнее выпиливать,  уберём рамы с наличников и добавим их на окна на  боковых стенках. Распечатаем чертёж на бумаге формата А3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Чертёж с окн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606" y="1600200"/>
            <a:ext cx="786478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копировальной бумаги переведём чертёж на фанеру.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Учитываем, что фанера у нас толщиной 4мм и поэтому отверстия для шипов вычерчиваем в соответствии с толщиной фанеры.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Все детали следует перевести сразу на одном листе фанеры.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Чертёж состоит из нескольких деталей и поэтому не забываем его закрепить на фанере с помощью двух кнопок.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Проверяем все ли части чертежа мы перевели, убираем чертёж и помощью ручной дрели просверливаем необходимые отверстия.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d5519b59ea6217321651150570d83db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6677"/>
            <a:ext cx="4038600" cy="2993008"/>
          </a:xfrm>
        </p:spPr>
      </p:pic>
      <p:pic>
        <p:nvPicPr>
          <p:cNvPr id="10" name="Содержимое 9" descr="IMG_22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9655" y="1600200"/>
            <a:ext cx="311568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при работе с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рйчным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лобзиком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работы одень фартук. 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, надёжно ли закреплена пилка.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выпиливании сиди прямо.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рукой держи ручку лобзика, левой рукой прижимай заготовку к выпиловочному столику.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Пилка лобзика имеет острые зубья, о которые можно порезать пальцы. Будь осторожен – не держи пальцы руки близко к линии распила!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отвлекайся во время работы!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Приступаем к выпиливанию.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пилении лобзиком пилка должна двигаться только вверх – вниз.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Пили спокойно, при быстром пилении пилка нагревается и может сломаться.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нажимай сильно на пилку – сломается.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изменить направление пиления (на повороте) осторожно и медленно поворачивай фанеру, но не лобзик.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9" name="Рисунок 8" descr="20181108_14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029796" cy="3425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340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учреждение дополнительного образования «Центр дополнительного образования» </vt:lpstr>
      <vt:lpstr>Попробуем выпилить домик-шкатулку. Работа эта большая, требует необходимых навыков, умений и времени. </vt:lpstr>
      <vt:lpstr>Для изготовления домика – шкатулки необходимо:</vt:lpstr>
      <vt:lpstr>Чертёж домика-шкатулки взьмём в интернете. Обязательно проверим размеры и отредактируем окна.  </vt:lpstr>
      <vt:lpstr>Чтобы  было удобнее выпиливать,  уберём рамы с наличников и добавим их на окна на  боковых стенках. Распечатаем чертёж на бумаге формата А3</vt:lpstr>
      <vt:lpstr>С помощью копировальной бумаги переведём чертёж на фанеру.  </vt:lpstr>
      <vt:lpstr>Проверяем все ли части чертежа мы перевели, убираем чертёж и помощью ручной дрели просверливаем необходимые отверстия.</vt:lpstr>
      <vt:lpstr>Правила техники безопасности при работе с рйчным лобзиком</vt:lpstr>
      <vt:lpstr>Приступаем к выпиливанию.</vt:lpstr>
      <vt:lpstr>Выпиленные детали шлифуем с помощью наждачной бумаги. </vt:lpstr>
      <vt:lpstr>Сейчас попробуем собрать наш домик.</vt:lpstr>
      <vt:lpstr>Итак все детали у нас подогнаны по размерам, отшлифованы. Приступаем к покраске и декорированию нашего домика-шкатулки, проявляя свою фантазию.</vt:lpstr>
      <vt:lpstr>Для декорирования домика мы используем:</vt:lpstr>
      <vt:lpstr>Ваши фантазии при декорировании домика-шкатулки безграничны.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105</cp:revision>
  <dcterms:created xsi:type="dcterms:W3CDTF">2020-04-14T12:35:17Z</dcterms:created>
  <dcterms:modified xsi:type="dcterms:W3CDTF">2020-04-19T14:58:05Z</dcterms:modified>
</cp:coreProperties>
</file>