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68" r:id="rId4"/>
    <p:sldId id="256" r:id="rId5"/>
    <p:sldId id="257" r:id="rId6"/>
    <p:sldId id="258" r:id="rId7"/>
    <p:sldId id="267" r:id="rId8"/>
    <p:sldId id="266" r:id="rId9"/>
    <p:sldId id="262" r:id="rId10"/>
    <p:sldId id="271" r:id="rId11"/>
    <p:sldId id="263" r:id="rId12"/>
    <p:sldId id="265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8BA015-D165-4B4A-A526-CB4C47878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B71461-0A9F-4F76-A537-DFB893AEA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0706BA-89ED-4944-9821-4C1C848B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57E-6764-47D0-A249-3362352CBCC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7113AE-285E-4091-85B3-7CD094AF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CBCC97-42AF-4759-BB79-294182C8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0A00-6F54-47D2-9544-76E9C381C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90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32EBE2-6587-454A-9B3A-9C37A4FC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CD139E-27B5-4A96-8DE2-1DD8F9110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70886B-5469-4E87-8310-1E10DA7F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57E-6764-47D0-A249-3362352CBCC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8C1A23-156C-48A2-B5D8-A68A1577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A00D6F-A4B0-47E6-ADA6-5964EEF2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0A00-6F54-47D2-9544-76E9C381C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45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51D050D-A5F2-4A15-8F19-4C71A191F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D739500-045F-4BCA-A460-D0470B900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F6EAC8-A066-4507-BCFF-BF7AA113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57E-6764-47D0-A249-3362352CBCC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57A559-12F2-43B5-9521-BE6CF0B1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BFB7E6-87B0-4102-88BE-2790D9A9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0A00-6F54-47D2-9544-76E9C381C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53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CF656A-6E79-40AF-8E2B-1F78FD40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5EFC3C-B424-4C09-A4A6-09C30B608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5188EF-251A-435C-A937-4F0D19FB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57E-6764-47D0-A249-3362352CBCC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10EEDB-8C5E-453E-966D-E0478B3F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A3B127-60ED-472C-A559-51C3CE88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0A00-6F54-47D2-9544-76E9C381C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88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B36290-9459-4D09-8FF6-4D9E69F3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241F48-4FDC-48A9-BB4F-2C9AAA90B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65F253-9322-4122-8723-89821CD1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57E-6764-47D0-A249-3362352CBCC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C5C502-925D-4095-92D8-6DEBC6E4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3B6657-22FB-40CE-827C-62A7FC17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0A00-6F54-47D2-9544-76E9C381C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04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0B7C69-8483-4267-B923-42BD636E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FA5160-2587-45DE-8EB8-4DE1CBE0A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34E54B8-052C-406C-9687-FF623DBC6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3A848F-623E-4FFB-B93F-CBC7985E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57E-6764-47D0-A249-3362352CBCC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18E809-C86A-4405-9D83-D0B32513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4481DDE-029D-4D51-A3C7-C93575EA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0A00-6F54-47D2-9544-76E9C381C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02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092168-6075-47CE-8DFF-2A8473AF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ED9A2E-D5A3-422E-8FA4-BAAC6E6CE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D8D69C-73D4-4360-BA50-4A72D0D9F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D103FDB-08FC-4C88-BF43-83B643D81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8FF735C-6B40-4742-B1F3-8D0547B33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B2BAF39-3620-4286-B190-DCEBA4C7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57E-6764-47D0-A249-3362352CBCC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46AA9C0-5E78-4F98-A18F-4905435F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4EA18C3-FDA1-48F1-9B2E-2EB29797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0A00-6F54-47D2-9544-76E9C381C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4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F3BEE8-3415-4004-AF0A-976B3E2E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53C86D0-4027-4919-9D6E-FE589165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57E-6764-47D0-A249-3362352CBCC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4C671A5-2ADC-43E9-A6D0-F048CF0F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6F2246F-E7AC-420D-A98B-0F35E306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0A00-6F54-47D2-9544-76E9C381C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37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B27F660-8C1F-4F89-BD9C-BB2122E2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57E-6764-47D0-A249-3362352CBCC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3FF5A21-B652-402E-AE6A-F839E7D2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9276846-C331-4386-9C59-6153D6B0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0A00-6F54-47D2-9544-76E9C381C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07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FCF1C1-79F3-42DA-A907-534B6E6E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617599-EFBF-4E80-851D-3EDD6D355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198F27E-599C-4385-A25F-9708662C2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064F4A-7F0F-4C18-9FCC-4B29057C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57E-6764-47D0-A249-3362352CBCC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F4EE62B-5F77-4BEB-A9D8-3243FF5D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8C1181-A43F-4B43-B732-F4129FCE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0A00-6F54-47D2-9544-76E9C381C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91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4631F6-1E1D-4E89-ABE6-61EEA45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87978CF-F53C-49FD-A61D-0EAF0608B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A6F430-4EB4-4432-8557-55954DCDF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AE6F45-198C-425B-826E-81DFC2E4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57E-6764-47D0-A249-3362352CBCC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DAD4A8-59FA-48CB-978C-F5E97428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1C1550-3C1B-48AF-BE4F-207352D1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0A00-6F54-47D2-9544-76E9C381C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51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93EF6D-BCAE-4445-B505-DB199FC9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BDD6FC-C0E1-412B-A4A3-A50F92DDC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52BF81-F320-4770-B25C-95EE09DD9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9357E-6764-47D0-A249-3362352CBCC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2B4364-4C00-4FDC-89EB-3F8358403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99D57C-F10B-4591-9B2D-5C7AF22BB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E0A00-6F54-47D2-9544-76E9C381C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54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D3D0AA-2F38-449A-8F2B-07677A1B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Муниципальное бюджетное учреждение      дополнительного образования</a:t>
            </a:r>
            <a:br>
              <a:rPr lang="ru-RU" sz="3200" b="1" i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«Центр дополнительного образования»</a:t>
            </a:r>
            <a:endParaRPr lang="ru-RU" sz="32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9797A2-4051-4163-A96E-7FCE0032C97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pPr marL="0" indent="0" algn="ctr">
              <a:buNone/>
            </a:pPr>
            <a:endParaRPr lang="ru-RU" b="1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FFFF00"/>
                </a:solidFill>
              </a:rPr>
              <a:t>Мастер класс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FFFF00"/>
                </a:solidFill>
              </a:rPr>
              <a:t>изготовление сувенира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rgbClr val="FFFF00"/>
                </a:solidFill>
              </a:rPr>
              <a:t>«Чайный домик»</a:t>
            </a:r>
          </a:p>
          <a:p>
            <a:pPr marL="0" indent="0" algn="r">
              <a:buNone/>
            </a:pPr>
            <a:endParaRPr lang="ru-RU" b="1" i="1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ru-RU" b="1" i="1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ru-RU" b="1" i="1" dirty="0">
                <a:solidFill>
                  <a:srgbClr val="FFFF00"/>
                </a:solidFill>
              </a:rPr>
              <a:t>педагог дополнительного образования</a:t>
            </a:r>
          </a:p>
          <a:p>
            <a:pPr marL="0" indent="0" algn="r">
              <a:buNone/>
            </a:pPr>
            <a:r>
              <a:rPr lang="ru-RU" b="1" i="1" dirty="0">
                <a:solidFill>
                  <a:srgbClr val="FFFF00"/>
                </a:solidFill>
              </a:rPr>
              <a:t> Г. Г. Корчемкина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2819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Собираем детали нашего домика, склеиваем столярным клеем или клеем ПВА.</a:t>
            </a:r>
            <a:endParaRPr lang="ru-RU" sz="3200" dirty="0"/>
          </a:p>
        </p:txBody>
      </p:sp>
      <p:pic>
        <p:nvPicPr>
          <p:cNvPr id="4" name="Содержимое 3" descr="IMG-20201209-WA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5896" y="1825625"/>
            <a:ext cx="6520208" cy="43513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527DF4-9895-404A-96B5-85AFD980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 Вот </a:t>
            </a:r>
            <a:r>
              <a:rPr lang="ru-RU" sz="3600" b="1" i="1" dirty="0">
                <a:solidFill>
                  <a:srgbClr val="FFFF00"/>
                </a:solidFill>
              </a:rPr>
              <a:t>такой домик у нас </a:t>
            </a:r>
            <a:r>
              <a:rPr lang="ru-RU" sz="3600" b="1" i="1" dirty="0" smtClean="0">
                <a:solidFill>
                  <a:srgbClr val="FFFF00"/>
                </a:solidFill>
              </a:rPr>
              <a:t>получился. 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FF15E08-F02B-43A0-A54C-C43418DE8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0451" y="1551142"/>
            <a:ext cx="3698032" cy="4686360"/>
          </a:xfrm>
        </p:spPr>
      </p:pic>
    </p:spTree>
    <p:extLst>
      <p:ext uri="{BB962C8B-B14F-4D97-AF65-F5344CB8AC3E}">
        <p14:creationId xmlns:p14="http://schemas.microsoft.com/office/powerpoint/2010/main" xmlns="" val="409328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DDB208-9727-4327-A88D-042E52D2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836" y="365125"/>
            <a:ext cx="4885963" cy="606254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+mn-lt"/>
              </a:rPr>
              <a:t>Можно домик раскрасить красками или гуашью , но тогда лаком следует покрасить только после покраски  красками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BE05020-D41D-4DE2-AF9A-4AC675167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18" y="365125"/>
            <a:ext cx="4779947" cy="6062544"/>
          </a:xfrm>
        </p:spPr>
      </p:pic>
    </p:spTree>
    <p:extLst>
      <p:ext uri="{BB962C8B-B14F-4D97-AF65-F5344CB8AC3E}">
        <p14:creationId xmlns:p14="http://schemas.microsoft.com/office/powerpoint/2010/main" xmlns="" val="223458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1F1354-3AE2-4E0C-8D31-B28F5E3F7F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7308" y="1589903"/>
            <a:ext cx="10857470" cy="43907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FFFF00"/>
                </a:solidFill>
              </a:rPr>
              <a:t>На  изготовлении такого чайного домика потребуется  достаточно много времени и упорства, зато </a:t>
            </a:r>
            <a:r>
              <a:rPr lang="ru-RU" sz="3600" b="1" i="1" dirty="0" smtClean="0">
                <a:solidFill>
                  <a:srgbClr val="FFFF00"/>
                </a:solidFill>
              </a:rPr>
              <a:t>результат того стоит!!!</a:t>
            </a:r>
            <a:endParaRPr lang="ru-RU" sz="3600" b="1" i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3600" b="1" i="1" smtClean="0">
                <a:solidFill>
                  <a:srgbClr val="FFFF00"/>
                </a:solidFill>
              </a:rPr>
              <a:t>СПАСИБО всем!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6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FA8EEF5-4734-492A-8245-DFE5A88C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377687"/>
            <a:ext cx="11459817" cy="56553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Работа по изготовлению чайного домика рассчитана для обучающихся второго и третьего годов обучения объединения «Художественное выпиливание». Наш домик состоит из большого количества деталей и поэтому даже при аккуратном выпиливании детали придётся подтачивать</a:t>
            </a:r>
            <a:r>
              <a:rPr lang="ru-RU" b="1" i="1" dirty="0" smtClean="0">
                <a:solidFill>
                  <a:srgbClr val="FFFF00"/>
                </a:solidFill>
              </a:rPr>
              <a:t>, подгонять</a:t>
            </a:r>
            <a:r>
              <a:rPr lang="ru-RU" b="1" i="1" dirty="0">
                <a:solidFill>
                  <a:srgbClr val="FFFF00"/>
                </a:solidFill>
              </a:rPr>
              <a:t>.   </a:t>
            </a:r>
            <a:br>
              <a:rPr lang="ru-RU" b="1" i="1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288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14029B-DB69-4A05-A17A-19FFFA14D8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11628438" cy="18161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+mn-lt"/>
              </a:rPr>
              <a:t>Если данный чертёж распечатать на листе формата А4, то поделка получится очень маленькая. Поэтому мы распечатаем на листе формата А3</a:t>
            </a:r>
          </a:p>
        </p:txBody>
      </p:sp>
      <p:pic>
        <p:nvPicPr>
          <p:cNvPr id="6" name="Рисунок 5" descr="6666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5549" y="1907493"/>
            <a:ext cx="8030429" cy="46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94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2E3ED9D0-A7EF-4E5A-AD37-9D92B455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3" y="377687"/>
            <a:ext cx="11121887" cy="147099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+mn-lt"/>
              </a:rPr>
              <a:t>Берём листы фанеры желательно формата А3 и шлифуем их наждачной бумагой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13E1E3-9AEB-4D44-83CF-3F88052B4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7388" y="2103007"/>
            <a:ext cx="6093100" cy="45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915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B51535-7272-4E18-80E9-19F2484C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+mn-lt"/>
              </a:rPr>
              <a:t>Хорошо отшлифованную фанеру заклеим малярным скотчем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3BCDEA2-09BF-4B17-9B51-CBA57CDC5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585" y="1825625"/>
            <a:ext cx="5172829" cy="4351338"/>
          </a:xfrm>
        </p:spPr>
      </p:pic>
    </p:spTree>
    <p:extLst>
      <p:ext uri="{BB962C8B-B14F-4D97-AF65-F5344CB8AC3E}">
        <p14:creationId xmlns:p14="http://schemas.microsoft.com/office/powerpoint/2010/main" xmlns="" val="87451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3A98E6-4369-4647-B9FD-73AA8C4C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+mn-lt"/>
              </a:rPr>
              <a:t>Затем поверхность оклеенную скотчем хорошо промажем клеящим карандашом и наложим выбранный нами рисунок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14D0580-5041-4F5A-B4A3-719CBBD75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36834" y="1371865"/>
            <a:ext cx="4134676" cy="532684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BEC2CD4-7365-4404-89E3-B9F8E42E2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714679" y="1117230"/>
            <a:ext cx="4164620" cy="58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36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18104-FF88-4F6E-9C87-2E3D3122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+mn-lt"/>
              </a:rPr>
              <a:t>Для выпиливания деталей домика используем выпиловочный столик, ручной лобзик, пилки для ручного лобзика и пассатижи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F7396DD-A41C-4136-ACF3-7283B22D9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7554" y="2004529"/>
            <a:ext cx="5838856" cy="4351338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FE1908D-6B4D-4785-9DA6-53072D7D4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947" y="1964772"/>
            <a:ext cx="51178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22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D71B45-DDFD-4031-8B55-D25E5EA9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+mn-lt"/>
              </a:rPr>
              <a:t>Каждую деталь нашего домика с двух сторон покроем льняным маслом и хорошо просушим. Затем так же с двух сторон покрасим лаком.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602E941-C20C-4736-B634-949ED6211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6315" y="2141537"/>
            <a:ext cx="2820901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528466-FC4D-449B-9A23-B5932449D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234494" y="1515779"/>
            <a:ext cx="4262383" cy="56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29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8F259F-299B-41B1-9DCE-0F9BBA03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+mn-lt"/>
              </a:rPr>
              <a:t>Рисунок </a:t>
            </a:r>
            <a:r>
              <a:rPr lang="ru-RU" b="1" i="1" dirty="0" smtClean="0">
                <a:solidFill>
                  <a:srgbClr val="FFFF00"/>
                </a:solidFill>
                <a:latin typeface="+mn-lt"/>
              </a:rPr>
              <a:t>совы </a:t>
            </a:r>
            <a:r>
              <a:rPr lang="ru-RU" b="1" i="1" dirty="0">
                <a:solidFill>
                  <a:srgbClr val="FFFF00"/>
                </a:solidFill>
                <a:latin typeface="+mn-lt"/>
              </a:rPr>
              <a:t>на карнизе дома нарисуем </a:t>
            </a:r>
            <a:r>
              <a:rPr lang="ru-RU" b="1" i="1" dirty="0" err="1">
                <a:solidFill>
                  <a:srgbClr val="FFFF00"/>
                </a:solidFill>
                <a:latin typeface="+mn-lt"/>
              </a:rPr>
              <a:t>выжигателем</a:t>
            </a:r>
            <a:endParaRPr lang="ru-RU" b="1" i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EB2C1A0-BEAA-43DC-988F-C182B9045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1185" y="1825625"/>
            <a:ext cx="5829630" cy="4351338"/>
          </a:xfrm>
        </p:spPr>
      </p:pic>
    </p:spTree>
    <p:extLst>
      <p:ext uri="{BB962C8B-B14F-4D97-AF65-F5344CB8AC3E}">
        <p14:creationId xmlns:p14="http://schemas.microsoft.com/office/powerpoint/2010/main" xmlns="" val="1222938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214</Words>
  <Application>Microsoft Office PowerPoint</Application>
  <PresentationFormat>Произвольный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учреждение      дополнительного образования  «Центр дополнительного образования»</vt:lpstr>
      <vt:lpstr>Работа по изготовлению чайного домика рассчитана для обучающихся второго и третьего годов обучения объединения «Художественное выпиливание». Наш домик состоит из большого количества деталей и поэтому даже при аккуратном выпиливании детали придётся подтачивать, подгонять.    </vt:lpstr>
      <vt:lpstr>Если данный чертёж распечатать на листе формата А4, то поделка получится очень маленькая. Поэтому мы распечатаем на листе формата А3</vt:lpstr>
      <vt:lpstr>Берём листы фанеры желательно формата А3 и шлифуем их наждачной бумагой</vt:lpstr>
      <vt:lpstr>Хорошо отшлифованную фанеру заклеим малярным скотчем</vt:lpstr>
      <vt:lpstr>Затем поверхность оклеенную скотчем хорошо промажем клеящим карандашом и наложим выбранный нами рисунок </vt:lpstr>
      <vt:lpstr>Для выпиливания деталей домика используем выпиловочный столик, ручной лобзик, пилки для ручного лобзика и пассатижи</vt:lpstr>
      <vt:lpstr>Каждую деталь нашего домика с двух сторон покроем льняным маслом и хорошо просушим. Затем так же с двух сторон покрасим лаком.</vt:lpstr>
      <vt:lpstr>Рисунок совы на карнизе дома нарисуем выжигателем</vt:lpstr>
      <vt:lpstr>Собираем детали нашего домика, склеиваем столярным клеем или клеем ПВА.</vt:lpstr>
      <vt:lpstr> Вот такой домик у нас получился. </vt:lpstr>
      <vt:lpstr>Можно домик раскрасить красками или гуашью , но тогда лаком следует покрасить только после покраски  красками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     дополнительного образования  «Центр дополнительного образования»</dc:title>
  <dc:creator>Пользователь</dc:creator>
  <cp:lastModifiedBy>1</cp:lastModifiedBy>
  <cp:revision>15</cp:revision>
  <dcterms:created xsi:type="dcterms:W3CDTF">2020-12-08T13:04:28Z</dcterms:created>
  <dcterms:modified xsi:type="dcterms:W3CDTF">2020-12-09T08:51:18Z</dcterms:modified>
</cp:coreProperties>
</file>