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0F45-460D-4594-B02C-1EC8567C629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63DF-B908-44EC-91A3-1EE4B655EB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8498"/>
              </p:ext>
            </p:extLst>
          </p:nvPr>
        </p:nvGraphicFramePr>
        <p:xfrm>
          <a:off x="714348" y="571480"/>
          <a:ext cx="7643866" cy="5929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1933"/>
                <a:gridCol w="3821933"/>
              </a:tblGrid>
              <a:tr h="95096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учреждение дополнительного образования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«Центр дополнительного образования</a:t>
                      </a:r>
                      <a:endParaRPr lang="ru-RU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62311">
                <a:tc gridSpan="2">
                  <a:txBody>
                    <a:bodyPr/>
                    <a:lstStyle/>
                    <a:p>
                      <a:pPr algn="ctr"/>
                      <a:endParaRPr lang="ru-RU" sz="4800" b="1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48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БАБОЧКИ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Техника- оригами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8514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99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 ВКК</a:t>
                      </a:r>
                    </a:p>
                    <a:p>
                      <a:r>
                        <a:rPr lang="ru-RU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Огнева Татьяна Вячеславовна</a:t>
                      </a:r>
                      <a:endParaRPr lang="ru-RU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756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Нижняя Тура</a:t>
                      </a:r>
                      <a:endParaRPr lang="ru-RU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20200409_192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29853">
            <a:off x="414190" y="2810107"/>
            <a:ext cx="3198179" cy="2835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09_19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32954">
            <a:off x="1292591" y="2557072"/>
            <a:ext cx="3430173" cy="387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785794"/>
          <a:ext cx="6096000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Всем</a:t>
                      </a:r>
                      <a:r>
                        <a:rPr lang="ru-RU" sz="2000" b="1" baseline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привет!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улице ранняя весна, природа просыпается, но красок за окном не хватает.</a:t>
                      </a:r>
                      <a:r>
                        <a:rPr lang="ru-RU" sz="2000" b="1" baseline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Может, добавим красок в свою комнату?</a:t>
                      </a:r>
                      <a:r>
                        <a:rPr lang="ru-RU" sz="2000" b="1" baseline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Пусть стайка бабочек поднимет нам настроение.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57752" y="3071810"/>
          <a:ext cx="402429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4298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работы нам понадобятся: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Несколько листов цветной бумаги;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Нитки или проволока;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Ножницы;</a:t>
                      </a:r>
                    </a:p>
                    <a:p>
                      <a:pPr algn="l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09_190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85794"/>
            <a:ext cx="3000364" cy="225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09_191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143248"/>
            <a:ext cx="254867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09_191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4357694"/>
            <a:ext cx="2476485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29124" y="1571612"/>
          <a:ext cx="4429156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листа бумаги вырезать квадрат. У моего стороны по 17 см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04" y="4500570"/>
          <a:ext cx="378621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6214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Разделить квадрат пополам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785794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Сделаем большие крылышки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857884" y="2143116"/>
          <a:ext cx="307183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18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Согнуть уголки к центральной линии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20200409_191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91413">
            <a:off x="423292" y="1389468"/>
            <a:ext cx="2320195" cy="174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480" y="1500174"/>
          <a:ext cx="511970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97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Одну половину квадрата надо разделить вдоль пополам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20200409_191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2071678"/>
            <a:ext cx="2214546" cy="166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0200409_1913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92481">
            <a:off x="3442847" y="4310994"/>
            <a:ext cx="1417386" cy="238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200409_1913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335128">
            <a:off x="813060" y="4390784"/>
            <a:ext cx="1450930" cy="220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20200409_1914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72236">
            <a:off x="6286512" y="4643446"/>
            <a:ext cx="2742302" cy="131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57290" y="4214818"/>
          <a:ext cx="4238612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86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Собрать</a:t>
                      </a:r>
                      <a:r>
                        <a:rPr lang="ru-RU" sz="2000" b="1" baseline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деталь в гармошку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72166" y="4214818"/>
          <a:ext cx="3071834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18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Согнуть</a:t>
                      </a:r>
                      <a:r>
                        <a:rPr lang="ru-RU" sz="2000" b="1" baseline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деталь пополам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Стрелка вправо 17"/>
          <p:cNvSpPr/>
          <p:nvPr/>
        </p:nvSpPr>
        <p:spPr>
          <a:xfrm>
            <a:off x="2500298" y="5500702"/>
            <a:ext cx="642942" cy="285752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785794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сейчас сделаем маленькие крылышки. </a:t>
                      </a:r>
                      <a:endParaRPr lang="ru-RU" sz="24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20200409_191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643050"/>
            <a:ext cx="2353521" cy="213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09_191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71612"/>
            <a:ext cx="1897055" cy="224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09_1915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643050"/>
            <a:ext cx="1500198" cy="219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2214546" y="2428868"/>
            <a:ext cx="714380" cy="484632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643438" y="2428868"/>
            <a:ext cx="714380" cy="484632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00166" y="1285860"/>
          <a:ext cx="609600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Соберем</a:t>
                      </a:r>
                      <a:r>
                        <a:rPr lang="ru-RU" sz="2000" b="1" baseline="0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деталь в гармошку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20200409_191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343254">
            <a:off x="2436984" y="4069284"/>
            <a:ext cx="1675788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29058" y="4572008"/>
          <a:ext cx="402433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43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Согнем гармошку пополам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09_191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674993">
            <a:off x="1037215" y="639357"/>
            <a:ext cx="1908395" cy="2249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409_1919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6680" y="1571612"/>
            <a:ext cx="298787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409_192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214818"/>
            <a:ext cx="2678682" cy="226501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43174" y="928670"/>
          <a:ext cx="250033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Соединяем детали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643306" y="2214554"/>
          <a:ext cx="2786082" cy="2071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082"/>
              </a:tblGrid>
              <a:tr h="207170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Скрепляем их нитью, которая будет играть роль тельца и усиков. Чтобы усики держали форму- смочите их клеем ПВА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57620" y="5000636"/>
          <a:ext cx="488155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15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Крылышки расправляем. При необходимости склеиваем между собой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972c725c58b051fbfb7b5261903763b--back-ground-to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200409_192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36"/>
            <a:ext cx="4071966" cy="411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76" y="785794"/>
          <a:ext cx="6096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и полетела моя стайка бабочек украшать мир.  </a:t>
                      </a:r>
                    </a:p>
                    <a:p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488" y="1643050"/>
          <a:ext cx="461963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96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66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у вас тоже красиво получилось?</a:t>
                      </a:r>
                      <a:endParaRPr lang="ru-RU" sz="2000" b="1" dirty="0">
                        <a:solidFill>
                          <a:srgbClr val="66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168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12</cp:revision>
  <dcterms:created xsi:type="dcterms:W3CDTF">2020-04-09T14:30:50Z</dcterms:created>
  <dcterms:modified xsi:type="dcterms:W3CDTF">2022-02-09T07:48:49Z</dcterms:modified>
</cp:coreProperties>
</file>