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69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6" r:id="rId12"/>
    <p:sldId id="271" r:id="rId13"/>
    <p:sldId id="272" r:id="rId14"/>
    <p:sldId id="277" r:id="rId15"/>
    <p:sldId id="268" r:id="rId16"/>
    <p:sldId id="26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2710" autoAdjust="0"/>
  </p:normalViewPr>
  <p:slideViewPr>
    <p:cSldViewPr>
      <p:cViewPr>
        <p:scale>
          <a:sx n="75" d="100"/>
          <a:sy n="75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DAD54-FDDF-4A30-8E07-B2F6A90E06AA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07DC3-5B5E-4D75-8B4E-4430A195D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07DC3-5B5E-4D75-8B4E-4430A195D14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79F5-B957-4C44-8DA6-C3FA20A76AB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C3554-B289-494A-A53F-A0F3C19E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slide" Target="slide1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5.png"/><Relationship Id="rId3" Type="http://schemas.openxmlformats.org/officeDocument/2006/relationships/image" Target="../media/image31.png"/><Relationship Id="rId7" Type="http://schemas.openxmlformats.org/officeDocument/2006/relationships/image" Target="../media/image23.png"/><Relationship Id="rId12" Type="http://schemas.openxmlformats.org/officeDocument/2006/relationships/image" Target="../media/image2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8.png"/><Relationship Id="rId5" Type="http://schemas.openxmlformats.org/officeDocument/2006/relationships/image" Target="../media/image20.png"/><Relationship Id="rId10" Type="http://schemas.openxmlformats.org/officeDocument/2006/relationships/image" Target="../media/image17.png"/><Relationship Id="rId4" Type="http://schemas.openxmlformats.org/officeDocument/2006/relationships/image" Target="../media/image30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42.jpeg"/><Relationship Id="rId7" Type="http://schemas.openxmlformats.org/officeDocument/2006/relationships/image" Target="../media/image1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3.png"/><Relationship Id="rId4" Type="http://schemas.openxmlformats.org/officeDocument/2006/relationships/image" Target="../media/image24.png"/><Relationship Id="rId9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C7%E0%E4%E0%F7%E0_%EE_%F5%EE%E4%E5_%EA%EE%ED%F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associations.ru/pictures?hl=ru&amp;id=portablejim-Chess_tile_-_King" TargetMode="External"/><Relationship Id="rId13" Type="http://schemas.openxmlformats.org/officeDocument/2006/relationships/hyperlink" Target="http://www.wordassociations.ru/pictures?hl=ru&amp;id=portablejim-Chess_tile_-_Bishop" TargetMode="External"/><Relationship Id="rId18" Type="http://schemas.openxmlformats.org/officeDocument/2006/relationships/image" Target="../media/image57.png"/><Relationship Id="rId3" Type="http://schemas.openxmlformats.org/officeDocument/2006/relationships/image" Target="../media/image47.jpeg"/><Relationship Id="rId7" Type="http://schemas.openxmlformats.org/officeDocument/2006/relationships/image" Target="../media/image51.png"/><Relationship Id="rId12" Type="http://schemas.openxmlformats.org/officeDocument/2006/relationships/image" Target="../media/image54.png"/><Relationship Id="rId17" Type="http://schemas.openxmlformats.org/officeDocument/2006/relationships/hyperlink" Target="http://www.wordassociations.ru/pictures?hl=ru&amp;id=portablejim-Chess_tile_-_Rook" TargetMode="External"/><Relationship Id="rId2" Type="http://schemas.openxmlformats.org/officeDocument/2006/relationships/hyperlink" Target="http://rastrovyi-klipart.gstarua.com/rastr-misc/17747-shahmaty-shahmatnye-doski-shahmatnye-figury.html" TargetMode="External"/><Relationship Id="rId16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11" Type="http://schemas.openxmlformats.org/officeDocument/2006/relationships/hyperlink" Target="http://www.wordassociations.ru/pictures?hl=ru&amp;id=portablejim-Chess_tile_-_Queen" TargetMode="External"/><Relationship Id="rId5" Type="http://schemas.openxmlformats.org/officeDocument/2006/relationships/image" Target="../media/image49.jpeg"/><Relationship Id="rId15" Type="http://schemas.openxmlformats.org/officeDocument/2006/relationships/hyperlink" Target="http://www.wordassociations.ru/pictures?hl=ru&amp;id=portablejim-Chess_tile_-_Knight" TargetMode="External"/><Relationship Id="rId10" Type="http://schemas.openxmlformats.org/officeDocument/2006/relationships/image" Target="../media/image53.png"/><Relationship Id="rId19" Type="http://schemas.openxmlformats.org/officeDocument/2006/relationships/hyperlink" Target="http://www.wordassociations.ru/pictures?hl=ru&amp;id=portablejim-Chess_tile_-_Pawn" TargetMode="External"/><Relationship Id="rId4" Type="http://schemas.openxmlformats.org/officeDocument/2006/relationships/image" Target="../media/image48.jpeg"/><Relationship Id="rId9" Type="http://schemas.openxmlformats.org/officeDocument/2006/relationships/image" Target="../media/image52.jpeg"/><Relationship Id="rId1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image" Target="../media/image6.jpeg"/><Relationship Id="rId17" Type="http://schemas.openxmlformats.org/officeDocument/2006/relationships/slide" Target="slide10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slide" Target="slide8.xml"/><Relationship Id="rId5" Type="http://schemas.openxmlformats.org/officeDocument/2006/relationships/slide" Target="slide4.xml"/><Relationship Id="rId15" Type="http://schemas.openxmlformats.org/officeDocument/2006/relationships/slide" Target="slide7.xml"/><Relationship Id="rId10" Type="http://schemas.openxmlformats.org/officeDocument/2006/relationships/image" Target="../media/image5.jpeg"/><Relationship Id="rId19" Type="http://schemas.openxmlformats.org/officeDocument/2006/relationships/slide" Target="slide18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jpeg"/><Relationship Id="rId3" Type="http://schemas.openxmlformats.org/officeDocument/2006/relationships/hyperlink" Target="http://www.clker.com/clipart-writing-using-a-feather-and-ink.html" TargetMode="External"/><Relationship Id="rId7" Type="http://schemas.openxmlformats.org/officeDocument/2006/relationships/hyperlink" Target="http://hdimg.ru/photo/hd_oboi_zastavki_fon/shakhmatnaja_doska/1-0-5896" TargetMode="External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jpeg"/><Relationship Id="rId11" Type="http://schemas.openxmlformats.org/officeDocument/2006/relationships/hyperlink" Target="http://omnopol.ru/kliparty-rastrovye/eda-i-napitki-rastr/5450-risunki-gribov-skachat-besplatno-krasivye-kartinki.html" TargetMode="External"/><Relationship Id="rId5" Type="http://schemas.openxmlformats.org/officeDocument/2006/relationships/image" Target="../media/image10.gif"/><Relationship Id="rId10" Type="http://schemas.openxmlformats.org/officeDocument/2006/relationships/image" Target="../media/image61.jpeg"/><Relationship Id="rId4" Type="http://schemas.openxmlformats.org/officeDocument/2006/relationships/hyperlink" Target="http://8.wayy.ru/photo/otkrytki/pozdravljaju/besplatnye_otkrytki_s_dnem_shakhmat/12-0-122" TargetMode="External"/><Relationship Id="rId9" Type="http://schemas.openxmlformats.org/officeDocument/2006/relationships/hyperlink" Target="http://berrycook.ru/yagodi/drugie-yagodi/yagodi-krasivie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slide" Target="slide11.xml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jpe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jpe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7.png"/><Relationship Id="rId4" Type="http://schemas.openxmlformats.org/officeDocument/2006/relationships/image" Target="../media/image13.jpe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8.jpeg"/><Relationship Id="rId7" Type="http://schemas.openxmlformats.org/officeDocument/2006/relationships/slide" Target="slide1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2.jpeg"/><Relationship Id="rId7" Type="http://schemas.openxmlformats.org/officeDocument/2006/relationships/slide" Target="slide1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8.png"/><Relationship Id="rId4" Type="http://schemas.openxmlformats.org/officeDocument/2006/relationships/image" Target="../media/image3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4.jpeg"/><Relationship Id="rId7" Type="http://schemas.openxmlformats.org/officeDocument/2006/relationships/slide" Target="slide1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3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36.jpeg"/><Relationship Id="rId7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6.png"/><Relationship Id="rId4" Type="http://schemas.openxmlformats.org/officeDocument/2006/relationships/image" Target="../media/image37.jpe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2.png"/><Relationship Id="rId7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39.jpeg"/><Relationship Id="rId4" Type="http://schemas.openxmlformats.org/officeDocument/2006/relationships/image" Target="../media/image38.jpe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Рабочий стол\щахматы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428736"/>
            <a:ext cx="6698004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285852" y="142852"/>
            <a:ext cx="66391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Шахматы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1114" y="4857760"/>
            <a:ext cx="46891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latin typeface="Bookman Old Style" pitchFamily="18" charset="0"/>
              </a:rPr>
              <a:t>Презентацию </a:t>
            </a:r>
            <a:r>
              <a:rPr lang="ru-RU" i="1" dirty="0" smtClean="0">
                <a:latin typeface="Bookman Old Style" pitchFamily="18" charset="0"/>
              </a:rPr>
              <a:t>выполнил </a:t>
            </a:r>
            <a:endParaRPr lang="ru-RU" i="1" dirty="0" smtClean="0">
              <a:latin typeface="Bookman Old Style" pitchFamily="18" charset="0"/>
            </a:endParaRPr>
          </a:p>
          <a:p>
            <a:pPr algn="ctr"/>
            <a:r>
              <a:rPr lang="ru-RU" i="1" dirty="0" smtClean="0">
                <a:latin typeface="Bookman Old Style" pitchFamily="18" charset="0"/>
              </a:rPr>
              <a:t>Педагог дополнительного образования</a:t>
            </a:r>
            <a:endParaRPr lang="ru-RU" i="1" dirty="0" smtClean="0"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latin typeface="Bookman Old Style" pitchFamily="18" charset="0"/>
              </a:rPr>
              <a:t>Смирнов Максим Владимирович</a:t>
            </a:r>
            <a:endParaRPr lang="ru-RU" b="1" i="1" dirty="0" smtClean="0">
              <a:latin typeface="Bookman Old Style" pitchFamily="18" charset="0"/>
            </a:endParaRPr>
          </a:p>
          <a:p>
            <a:pPr algn="ctr"/>
            <a:r>
              <a:rPr lang="ru-RU" i="1" dirty="0" smtClean="0">
                <a:latin typeface="Bookman Old Style" pitchFamily="18" charset="0"/>
              </a:rPr>
              <a:t>2022 </a:t>
            </a:r>
            <a:r>
              <a:rPr lang="ru-RU" i="1" dirty="0" smtClean="0">
                <a:latin typeface="Bookman Old Style" pitchFamily="18" charset="0"/>
              </a:rPr>
              <a:t>год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428736"/>
            <a:ext cx="4572031" cy="45228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86314" y="285728"/>
            <a:ext cx="32147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пешка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44" y="5715016"/>
            <a:ext cx="3852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Это самая целеустремлённая фигура.</a:t>
            </a:r>
            <a:endParaRPr lang="ru-RU" dirty="0"/>
          </a:p>
        </p:txBody>
      </p:sp>
      <p:pic>
        <p:nvPicPr>
          <p:cNvPr id="7170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143372" y="2143116"/>
            <a:ext cx="376961" cy="500066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143372" y="4786322"/>
            <a:ext cx="364756" cy="469879"/>
          </a:xfrm>
          <a:prstGeom prst="rect">
            <a:avLst/>
          </a:prstGeom>
          <a:noFill/>
        </p:spPr>
      </p:pic>
      <p:pic>
        <p:nvPicPr>
          <p:cNvPr id="7173" name="Picture 5" descr="C:\Documents and Settings\Admin\Рабочий стол\шахматные фигуры\пешка белая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6261E1"/>
              </a:clrFrom>
              <a:clrTo>
                <a:srgbClr val="6261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57166"/>
            <a:ext cx="2729314" cy="3929090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Рабочий стол\шахматные фигуры\пешка чёрная1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736"/>
            <a:ext cx="3071802" cy="4188822"/>
          </a:xfrm>
          <a:prstGeom prst="rect">
            <a:avLst/>
          </a:prstGeom>
          <a:noFill/>
        </p:spPr>
      </p:pic>
      <p:pic>
        <p:nvPicPr>
          <p:cNvPr id="16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643438" y="4786322"/>
            <a:ext cx="364756" cy="469879"/>
          </a:xfrm>
          <a:prstGeom prst="rect">
            <a:avLst/>
          </a:prstGeom>
          <a:noFill/>
        </p:spPr>
      </p:pic>
      <p:pic>
        <p:nvPicPr>
          <p:cNvPr id="17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214942" y="4786322"/>
            <a:ext cx="364756" cy="469879"/>
          </a:xfrm>
          <a:prstGeom prst="rect">
            <a:avLst/>
          </a:prstGeom>
          <a:noFill/>
        </p:spPr>
      </p:pic>
      <p:pic>
        <p:nvPicPr>
          <p:cNvPr id="21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715008" y="4786322"/>
            <a:ext cx="364756" cy="469879"/>
          </a:xfrm>
          <a:prstGeom prst="rect">
            <a:avLst/>
          </a:prstGeom>
          <a:noFill/>
        </p:spPr>
      </p:pic>
      <p:pic>
        <p:nvPicPr>
          <p:cNvPr id="22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286512" y="4786322"/>
            <a:ext cx="364756" cy="469879"/>
          </a:xfrm>
          <a:prstGeom prst="rect">
            <a:avLst/>
          </a:prstGeom>
          <a:noFill/>
        </p:spPr>
      </p:pic>
      <p:pic>
        <p:nvPicPr>
          <p:cNvPr id="23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786578" y="4786322"/>
            <a:ext cx="364756" cy="469879"/>
          </a:xfrm>
          <a:prstGeom prst="rect">
            <a:avLst/>
          </a:prstGeom>
          <a:noFill/>
        </p:spPr>
      </p:pic>
      <p:pic>
        <p:nvPicPr>
          <p:cNvPr id="24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286644" y="4786322"/>
            <a:ext cx="364756" cy="469879"/>
          </a:xfrm>
          <a:prstGeom prst="rect">
            <a:avLst/>
          </a:prstGeom>
          <a:noFill/>
        </p:spPr>
      </p:pic>
      <p:pic>
        <p:nvPicPr>
          <p:cNvPr id="25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786710" y="4786322"/>
            <a:ext cx="364756" cy="469879"/>
          </a:xfrm>
          <a:prstGeom prst="rect">
            <a:avLst/>
          </a:prstGeom>
          <a:noFill/>
        </p:spPr>
      </p:pic>
      <p:pic>
        <p:nvPicPr>
          <p:cNvPr id="26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643438" y="2143116"/>
            <a:ext cx="376961" cy="500066"/>
          </a:xfrm>
          <a:prstGeom prst="rect">
            <a:avLst/>
          </a:prstGeom>
          <a:noFill/>
        </p:spPr>
      </p:pic>
      <p:pic>
        <p:nvPicPr>
          <p:cNvPr id="27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214942" y="2143116"/>
            <a:ext cx="376961" cy="500066"/>
          </a:xfrm>
          <a:prstGeom prst="rect">
            <a:avLst/>
          </a:prstGeom>
          <a:noFill/>
        </p:spPr>
      </p:pic>
      <p:pic>
        <p:nvPicPr>
          <p:cNvPr id="28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15008" y="2143116"/>
            <a:ext cx="376961" cy="500066"/>
          </a:xfrm>
          <a:prstGeom prst="rect">
            <a:avLst/>
          </a:prstGeom>
          <a:noFill/>
        </p:spPr>
      </p:pic>
      <p:pic>
        <p:nvPicPr>
          <p:cNvPr id="29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15074" y="2143116"/>
            <a:ext cx="376961" cy="500066"/>
          </a:xfrm>
          <a:prstGeom prst="rect">
            <a:avLst/>
          </a:prstGeom>
          <a:noFill/>
        </p:spPr>
      </p:pic>
      <p:pic>
        <p:nvPicPr>
          <p:cNvPr id="30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786578" y="2143116"/>
            <a:ext cx="376961" cy="500066"/>
          </a:xfrm>
          <a:prstGeom prst="rect">
            <a:avLst/>
          </a:prstGeom>
          <a:noFill/>
        </p:spPr>
      </p:pic>
      <p:pic>
        <p:nvPicPr>
          <p:cNvPr id="31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86644" y="2143116"/>
            <a:ext cx="376961" cy="500066"/>
          </a:xfrm>
          <a:prstGeom prst="rect">
            <a:avLst/>
          </a:prstGeom>
          <a:noFill/>
        </p:spPr>
      </p:pic>
      <p:pic>
        <p:nvPicPr>
          <p:cNvPr id="32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86710" y="2143116"/>
            <a:ext cx="376961" cy="500066"/>
          </a:xfrm>
          <a:prstGeom prst="rect">
            <a:avLst/>
          </a:prstGeom>
          <a:noFill/>
        </p:spPr>
      </p:pic>
      <p:pic>
        <p:nvPicPr>
          <p:cNvPr id="36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286512" y="4786322"/>
            <a:ext cx="364756" cy="469879"/>
          </a:xfrm>
          <a:prstGeom prst="rect">
            <a:avLst/>
          </a:prstGeom>
          <a:noFill/>
        </p:spPr>
      </p:pic>
      <p:cxnSp>
        <p:nvCxnSpPr>
          <p:cNvPr id="38" name="Прямая со стрелкой 37"/>
          <p:cNvCxnSpPr/>
          <p:nvPr/>
        </p:nvCxnSpPr>
        <p:spPr>
          <a:xfrm rot="5400000" flipH="1" flipV="1">
            <a:off x="6357950" y="457200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143504" y="3714752"/>
            <a:ext cx="364756" cy="469879"/>
          </a:xfrm>
          <a:prstGeom prst="rect">
            <a:avLst/>
          </a:prstGeom>
          <a:noFill/>
        </p:spPr>
      </p:pic>
      <p:pic>
        <p:nvPicPr>
          <p:cNvPr id="40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715008" y="4786322"/>
            <a:ext cx="364756" cy="469879"/>
          </a:xfrm>
          <a:prstGeom prst="rect">
            <a:avLst/>
          </a:prstGeom>
          <a:noFill/>
        </p:spPr>
      </p:pic>
      <p:cxnSp>
        <p:nvCxnSpPr>
          <p:cNvPr id="44" name="Прямая со стрелкой 43"/>
          <p:cNvCxnSpPr/>
          <p:nvPr/>
        </p:nvCxnSpPr>
        <p:spPr>
          <a:xfrm rot="5400000" flipH="1" flipV="1">
            <a:off x="5572132" y="4357694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5214942" y="350043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5" descr="C:\Documents and Settings\Admin\Рабочий стол\1194984487771841386feather.svg.med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14612" y="4500570"/>
            <a:ext cx="865188" cy="9318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85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0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4838396" cy="478634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285728"/>
            <a:ext cx="7396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Впиши «адреса» шахматных фигур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C:\Documents and Settings\Admin\Рабочий стол\книги шахматы\фигуры для ИД\король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285992"/>
            <a:ext cx="500066" cy="494727"/>
          </a:xfrm>
          <a:prstGeom prst="rect">
            <a:avLst/>
          </a:prstGeom>
          <a:noFill/>
        </p:spPr>
      </p:pic>
      <p:pic>
        <p:nvPicPr>
          <p:cNvPr id="8" name="Picture 5" descr="C:\Documents and Settings\Admin\Рабочий стол\книги шахматы\фигуры для ИД\король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000100" y="3929066"/>
            <a:ext cx="510565" cy="500066"/>
          </a:xfrm>
          <a:prstGeom prst="rect">
            <a:avLst/>
          </a:prstGeom>
          <a:noFill/>
        </p:spPr>
      </p:pic>
      <p:pic>
        <p:nvPicPr>
          <p:cNvPr id="9" name="Picture 5" descr="C:\Documents and Settings\Admin\Рабочий стол\книги шахматы\фигуры для ИД\ладья б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5143512"/>
            <a:ext cx="357190" cy="411577"/>
          </a:xfrm>
          <a:prstGeom prst="rect">
            <a:avLst/>
          </a:prstGeom>
          <a:noFill/>
        </p:spPr>
      </p:pic>
      <p:pic>
        <p:nvPicPr>
          <p:cNvPr id="10" name="Picture 4" descr="C:\Documents and Settings\Admin\Рабочий стол\книги шахматы\фигуры для ИД\ладья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1785926"/>
            <a:ext cx="357190" cy="419966"/>
          </a:xfrm>
          <a:prstGeom prst="rect">
            <a:avLst/>
          </a:prstGeom>
          <a:noFill/>
        </p:spPr>
      </p:pic>
      <p:pic>
        <p:nvPicPr>
          <p:cNvPr id="12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3857620" y="2857496"/>
            <a:ext cx="376961" cy="500066"/>
          </a:xfrm>
          <a:prstGeom prst="rect">
            <a:avLst/>
          </a:prstGeom>
          <a:noFill/>
        </p:spPr>
      </p:pic>
      <p:pic>
        <p:nvPicPr>
          <p:cNvPr id="13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1643042" y="3429000"/>
            <a:ext cx="364756" cy="469879"/>
          </a:xfrm>
          <a:prstGeom prst="rect">
            <a:avLst/>
          </a:prstGeom>
          <a:noFill/>
        </p:spPr>
      </p:pic>
      <p:pic>
        <p:nvPicPr>
          <p:cNvPr id="15" name="Picture 2" descr="C:\Documents and Settings\Admin\Рабочий стол\книги шахматы\фигуры для ИД\конь чёр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4612" y="4572008"/>
            <a:ext cx="434793" cy="428628"/>
          </a:xfrm>
          <a:prstGeom prst="rect">
            <a:avLst/>
          </a:prstGeom>
          <a:noFill/>
        </p:spPr>
      </p:pic>
      <p:pic>
        <p:nvPicPr>
          <p:cNvPr id="16" name="Picture 5" descr="C:\Documents and Settings\Admin\Рабочий стол\книги шахматы\фигуры для ИД\ферзь чёр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3429000"/>
            <a:ext cx="500066" cy="465584"/>
          </a:xfrm>
          <a:prstGeom prst="rect">
            <a:avLst/>
          </a:prstGeom>
          <a:noFill/>
        </p:spPr>
      </p:pic>
      <p:pic>
        <p:nvPicPr>
          <p:cNvPr id="17" name="Picture 4" descr="C:\Documents and Settings\Admin\Рабочий стол\книги шахматы\фигуры для ИД\ферзь бел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2143108" y="1214422"/>
            <a:ext cx="500066" cy="470024"/>
          </a:xfrm>
          <a:prstGeom prst="rect">
            <a:avLst/>
          </a:prstGeom>
          <a:noFill/>
        </p:spPr>
      </p:pic>
      <p:pic>
        <p:nvPicPr>
          <p:cNvPr id="18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71538" y="1857364"/>
            <a:ext cx="414199" cy="428628"/>
          </a:xfrm>
          <a:prstGeom prst="rect">
            <a:avLst/>
          </a:prstGeom>
          <a:noFill/>
        </p:spPr>
      </p:pic>
      <p:pic>
        <p:nvPicPr>
          <p:cNvPr id="19" name="Picture 5" descr="C:\Documents and Settings\Admin\Рабочий стол\книги шахматы\фигуры для ИД\слон чёр 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43042" y="2357430"/>
            <a:ext cx="410517" cy="428628"/>
          </a:xfrm>
          <a:prstGeom prst="rect">
            <a:avLst/>
          </a:prstGeom>
          <a:noFill/>
        </p:spPr>
      </p:pic>
      <p:pic>
        <p:nvPicPr>
          <p:cNvPr id="20" name="Picture 4" descr="C:\Documents and Settings\Admin\Рабочий стол\книги шахматы\фигуры для ИД\ферзь бел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5357818" y="2214554"/>
            <a:ext cx="500066" cy="470024"/>
          </a:xfrm>
          <a:prstGeom prst="rect">
            <a:avLst/>
          </a:prstGeom>
          <a:noFill/>
        </p:spPr>
      </p:pic>
      <p:pic>
        <p:nvPicPr>
          <p:cNvPr id="21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29256" y="3500438"/>
            <a:ext cx="414199" cy="428628"/>
          </a:xfrm>
          <a:prstGeom prst="rect">
            <a:avLst/>
          </a:prstGeom>
          <a:noFill/>
        </p:spPr>
      </p:pic>
      <p:pic>
        <p:nvPicPr>
          <p:cNvPr id="22" name="Picture 5" descr="C:\Documents and Settings\Admin\Рабочий стол\книги шахматы\фигуры для ИД\король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57818" y="1500174"/>
            <a:ext cx="510565" cy="500066"/>
          </a:xfrm>
          <a:prstGeom prst="rect">
            <a:avLst/>
          </a:prstGeom>
          <a:noFill/>
        </p:spPr>
      </p:pic>
      <p:pic>
        <p:nvPicPr>
          <p:cNvPr id="23" name="Picture 5" descr="C:\Documents and Settings\Admin\Рабочий стол\книги шахматы\фигуры для ИД\ладья б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2928934"/>
            <a:ext cx="357190" cy="411577"/>
          </a:xfrm>
          <a:prstGeom prst="rect">
            <a:avLst/>
          </a:prstGeom>
          <a:noFill/>
        </p:spPr>
      </p:pic>
      <p:pic>
        <p:nvPicPr>
          <p:cNvPr id="24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5500694" y="4643446"/>
            <a:ext cx="364756" cy="469879"/>
          </a:xfrm>
          <a:prstGeom prst="rect">
            <a:avLst/>
          </a:prstGeom>
          <a:noFill/>
        </p:spPr>
      </p:pic>
      <p:pic>
        <p:nvPicPr>
          <p:cNvPr id="26" name="Picture 6" descr="C:\Documents and Settings\Admin\Рабочий стол\книги шахматы\фигуры для ИД\король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1500174"/>
            <a:ext cx="500066" cy="494727"/>
          </a:xfrm>
          <a:prstGeom prst="rect">
            <a:avLst/>
          </a:prstGeom>
          <a:noFill/>
        </p:spPr>
      </p:pic>
      <p:pic>
        <p:nvPicPr>
          <p:cNvPr id="27" name="Picture 5" descr="C:\Documents and Settings\Admin\Рабочий стол\книги шахматы\фигуры для ИД\ферзь чёр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8082" y="2143116"/>
            <a:ext cx="500066" cy="465584"/>
          </a:xfrm>
          <a:prstGeom prst="rect">
            <a:avLst/>
          </a:prstGeom>
          <a:noFill/>
        </p:spPr>
      </p:pic>
      <p:pic>
        <p:nvPicPr>
          <p:cNvPr id="28" name="Picture 4" descr="C:\Documents and Settings\Admin\Рабочий стол\книги шахматы\фигуры для ИД\ладья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2928934"/>
            <a:ext cx="357190" cy="419966"/>
          </a:xfrm>
          <a:prstGeom prst="rect">
            <a:avLst/>
          </a:prstGeom>
          <a:noFill/>
        </p:spPr>
      </p:pic>
      <p:pic>
        <p:nvPicPr>
          <p:cNvPr id="29" name="Picture 5" descr="C:\Documents and Settings\Admin\Рабочий стол\книги шахматы\фигуры для ИД\слон чёр 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8082" y="3500438"/>
            <a:ext cx="410517" cy="428628"/>
          </a:xfrm>
          <a:prstGeom prst="rect">
            <a:avLst/>
          </a:prstGeom>
          <a:noFill/>
        </p:spPr>
      </p:pic>
      <p:pic>
        <p:nvPicPr>
          <p:cNvPr id="30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7429520" y="4643446"/>
            <a:ext cx="376961" cy="500066"/>
          </a:xfrm>
          <a:prstGeom prst="rect">
            <a:avLst/>
          </a:prstGeom>
          <a:noFill/>
        </p:spPr>
      </p:pic>
      <p:pic>
        <p:nvPicPr>
          <p:cNvPr id="32" name="Picture 2" descr="C:\Documents and Settings\Admin\Рабочий стол\книги шахматы\фигуры для ИД\конь чёр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82" y="4071942"/>
            <a:ext cx="434793" cy="428628"/>
          </a:xfrm>
          <a:prstGeom prst="rect">
            <a:avLst/>
          </a:prstGeom>
          <a:noFill/>
        </p:spPr>
      </p:pic>
      <p:pic>
        <p:nvPicPr>
          <p:cNvPr id="33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034" y="2928934"/>
            <a:ext cx="414199" cy="428628"/>
          </a:xfrm>
          <a:prstGeom prst="rect">
            <a:avLst/>
          </a:prstGeom>
          <a:noFill/>
        </p:spPr>
      </p:pic>
      <p:pic>
        <p:nvPicPr>
          <p:cNvPr id="34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29256" y="4000504"/>
            <a:ext cx="414199" cy="428628"/>
          </a:xfrm>
          <a:prstGeom prst="rect">
            <a:avLst/>
          </a:prstGeom>
          <a:noFill/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6072198" y="192880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072198" y="264318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072198" y="3286124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001024" y="192880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072198" y="5072074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072198" y="442913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072198" y="3857628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001024" y="3857628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8001024" y="4500570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8001024" y="3286124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001024" y="264318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8001024" y="514351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5488330" cy="5429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0"/>
            <a:ext cx="2567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Ход конём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596" y="571480"/>
            <a:ext cx="6587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При помощи мнемонического стихотворения нарисуй путь коня, </a:t>
            </a:r>
          </a:p>
          <a:p>
            <a:pPr algn="ctr"/>
            <a:r>
              <a:rPr lang="ru-RU" dirty="0" smtClean="0"/>
              <a:t>проходящего через все шахматные поля только один раз.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1214422"/>
            <a:ext cx="2337499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i="1" dirty="0" smtClean="0"/>
              <a:t>Алеет Осень Ценными Дарами,</a:t>
            </a:r>
            <a:br>
              <a:rPr lang="ru-RU" sz="900" i="1" dirty="0" smtClean="0"/>
            </a:br>
            <a:r>
              <a:rPr lang="ru-RU" sz="900" i="1" dirty="0" smtClean="0"/>
              <a:t>Еще Один Животворящий День.</a:t>
            </a:r>
            <a:br>
              <a:rPr lang="ru-RU" sz="900" i="1" dirty="0" smtClean="0"/>
            </a:br>
            <a:r>
              <a:rPr lang="ru-RU" sz="900" i="1" dirty="0" smtClean="0"/>
              <a:t>Хлеба </a:t>
            </a:r>
            <a:r>
              <a:rPr lang="ru-RU" sz="900" i="1" dirty="0" err="1" smtClean="0"/>
              <a:t>Червонят</a:t>
            </a:r>
            <a:r>
              <a:rPr lang="ru-RU" sz="900" i="1" dirty="0" smtClean="0"/>
              <a:t> Желтыми Шнурами,</a:t>
            </a:r>
            <a:br>
              <a:rPr lang="ru-RU" sz="900" i="1" dirty="0" smtClean="0"/>
            </a:br>
            <a:r>
              <a:rPr lang="ru-RU" sz="900" i="1" dirty="0" smtClean="0"/>
              <a:t>Хрустальных Вод Философична Сень.</a:t>
            </a:r>
            <a:br>
              <a:rPr lang="ru-RU" sz="900" i="1" dirty="0" smtClean="0"/>
            </a:br>
            <a:r>
              <a:rPr lang="ru-RU" sz="900" i="1" dirty="0" smtClean="0"/>
              <a:t/>
            </a:r>
            <a:br>
              <a:rPr lang="ru-RU" sz="900" i="1" dirty="0" smtClean="0"/>
            </a:br>
            <a:r>
              <a:rPr lang="ru-RU" sz="900" i="1" dirty="0" smtClean="0"/>
              <a:t>Два Вечера Цеплявшиеся Шишки</a:t>
            </a:r>
            <a:br>
              <a:rPr lang="ru-RU" sz="900" i="1" dirty="0" smtClean="0"/>
            </a:br>
            <a:r>
              <a:rPr lang="ru-RU" sz="900" i="1" dirty="0" smtClean="0"/>
              <a:t>Артист Писал, Бездонна Синева.</a:t>
            </a:r>
            <a:br>
              <a:rPr lang="ru-RU" sz="900" i="1" dirty="0" smtClean="0"/>
            </a:br>
            <a:r>
              <a:rPr lang="ru-RU" sz="900" i="1" dirty="0" smtClean="0"/>
              <a:t>Дорожный Шлак Целуют </a:t>
            </a:r>
            <a:r>
              <a:rPr lang="ru-RU" sz="900" i="1" dirty="0" err="1" smtClean="0"/>
              <a:t>Червячишки</a:t>
            </a:r>
            <a:r>
              <a:rPr lang="ru-RU" sz="900" i="1" dirty="0" smtClean="0"/>
              <a:t>,</a:t>
            </a:r>
            <a:br>
              <a:rPr lang="ru-RU" sz="900" i="1" dirty="0" smtClean="0"/>
            </a:br>
            <a:r>
              <a:rPr lang="ru-RU" sz="900" i="1" dirty="0" smtClean="0"/>
              <a:t>Еще Покрыта Флоксами Трава.</a:t>
            </a:r>
            <a:br>
              <a:rPr lang="ru-RU" sz="900" i="1" dirty="0" smtClean="0"/>
            </a:br>
            <a:r>
              <a:rPr lang="ru-RU" sz="900" i="1" dirty="0" smtClean="0"/>
              <a:t/>
            </a:r>
            <a:br>
              <a:rPr lang="ru-RU" sz="900" i="1" dirty="0" smtClean="0"/>
            </a:br>
            <a:r>
              <a:rPr lang="ru-RU" sz="900" i="1" dirty="0" smtClean="0"/>
              <a:t>Дымится Чай Эффектней Шоколада,</a:t>
            </a:r>
            <a:br>
              <a:rPr lang="ru-RU" sz="900" i="1" dirty="0" smtClean="0"/>
            </a:br>
            <a:r>
              <a:rPr lang="ru-RU" sz="900" i="1" dirty="0" smtClean="0"/>
              <a:t>Фарфоры Чашек Достаются Трем,</a:t>
            </a:r>
            <a:br>
              <a:rPr lang="ru-RU" sz="900" i="1" dirty="0" smtClean="0"/>
            </a:br>
            <a:r>
              <a:rPr lang="ru-RU" sz="900" i="1" dirty="0" smtClean="0"/>
              <a:t>Блондинке Девушка Дана Отрада</a:t>
            </a:r>
            <a:br>
              <a:rPr lang="ru-RU" sz="900" i="1" dirty="0" smtClean="0"/>
            </a:br>
            <a:r>
              <a:rPr lang="ru-RU" sz="900" i="1" dirty="0" smtClean="0"/>
              <a:t>Форшмак Делить Холодным Острием.</a:t>
            </a:r>
            <a:br>
              <a:rPr lang="ru-RU" sz="900" i="1" dirty="0" smtClean="0"/>
            </a:br>
            <a:r>
              <a:rPr lang="ru-RU" sz="900" i="1" dirty="0" smtClean="0"/>
              <a:t/>
            </a:r>
            <a:br>
              <a:rPr lang="ru-RU" sz="900" i="1" dirty="0" smtClean="0"/>
            </a:br>
            <a:r>
              <a:rPr lang="ru-RU" sz="900" i="1" dirty="0" smtClean="0"/>
              <a:t>Жена, Толкая Хилую Подругу,</a:t>
            </a:r>
            <a:br>
              <a:rPr lang="ru-RU" sz="900" i="1" dirty="0" smtClean="0"/>
            </a:br>
            <a:r>
              <a:rPr lang="ru-RU" sz="900" i="1" dirty="0" smtClean="0"/>
              <a:t>Желает Сняться Этим Выходным,</a:t>
            </a:r>
            <a:br>
              <a:rPr lang="ru-RU" sz="900" i="1" dirty="0" smtClean="0"/>
            </a:br>
            <a:r>
              <a:rPr lang="ru-RU" sz="900" i="1" dirty="0" smtClean="0"/>
              <a:t>Ценя Сама Арктическую Вьюгу,</a:t>
            </a:r>
            <a:br>
              <a:rPr lang="ru-RU" sz="900" i="1" dirty="0" smtClean="0"/>
            </a:br>
            <a:r>
              <a:rPr lang="ru-RU" sz="900" i="1" dirty="0" smtClean="0"/>
              <a:t>Бросает Шар Арбуза Четверым.</a:t>
            </a:r>
            <a:br>
              <a:rPr lang="ru-RU" sz="900" i="1" dirty="0" smtClean="0"/>
            </a:br>
            <a:r>
              <a:rPr lang="ru-RU" sz="900" i="1" dirty="0" smtClean="0"/>
              <a:t/>
            </a:r>
            <a:br>
              <a:rPr lang="ru-RU" sz="900" i="1" dirty="0" smtClean="0"/>
            </a:br>
            <a:r>
              <a:rPr lang="ru-RU" sz="900" i="1" dirty="0" smtClean="0"/>
              <a:t>Цикад Пяток, Едва Чревовещая,</a:t>
            </a:r>
            <a:br>
              <a:rPr lang="ru-RU" sz="900" i="1" dirty="0" smtClean="0"/>
            </a:br>
            <a:r>
              <a:rPr lang="ru-RU" sz="900" i="1" dirty="0" smtClean="0"/>
              <a:t>Дарует Дрему Фикусам Окна.</a:t>
            </a:r>
            <a:br>
              <a:rPr lang="ru-RU" sz="900" i="1" dirty="0" smtClean="0"/>
            </a:br>
            <a:r>
              <a:rPr lang="ru-RU" sz="900" i="1" dirty="0" smtClean="0"/>
              <a:t>Хотя Довольны Жаждавшие Чая,</a:t>
            </a:r>
            <a:br>
              <a:rPr lang="ru-RU" sz="900" i="1" dirty="0" smtClean="0"/>
            </a:br>
            <a:r>
              <a:rPr lang="ru-RU" sz="900" i="1" dirty="0" smtClean="0"/>
              <a:t>Хозяин Шумно Жертвует Вина.</a:t>
            </a:r>
            <a:br>
              <a:rPr lang="ru-RU" sz="900" i="1" dirty="0" smtClean="0"/>
            </a:br>
            <a:r>
              <a:rPr lang="ru-RU" sz="900" i="1" dirty="0" smtClean="0"/>
              <a:t/>
            </a:r>
            <a:br>
              <a:rPr lang="ru-RU" sz="900" i="1" dirty="0" smtClean="0"/>
            </a:br>
            <a:r>
              <a:rPr lang="ru-RU" sz="900" i="1" dirty="0" smtClean="0"/>
              <a:t>Фокстротами Шесть Девушек Пленились,</a:t>
            </a:r>
            <a:br>
              <a:rPr lang="ru-RU" sz="900" i="1" dirty="0" smtClean="0"/>
            </a:br>
            <a:r>
              <a:rPr lang="ru-RU" sz="900" i="1" dirty="0" smtClean="0"/>
              <a:t>Эстрадных Танцев Фантастичней Па,</a:t>
            </a:r>
            <a:br>
              <a:rPr lang="ru-RU" sz="900" i="1" dirty="0" smtClean="0"/>
            </a:br>
            <a:r>
              <a:rPr lang="ru-RU" sz="900" i="1" dirty="0" smtClean="0"/>
              <a:t>Едва Ступающий Цыпленок Вылез,</a:t>
            </a:r>
            <a:br>
              <a:rPr lang="ru-RU" sz="900" i="1" dirty="0" smtClean="0"/>
            </a:br>
            <a:r>
              <a:rPr lang="ru-RU" sz="900" i="1" dirty="0" smtClean="0"/>
              <a:t>А Селезень Блуждающий Пропал.</a:t>
            </a:r>
            <a:br>
              <a:rPr lang="ru-RU" sz="900" i="1" dirty="0" smtClean="0"/>
            </a:br>
            <a:r>
              <a:rPr lang="ru-RU" sz="900" i="1" dirty="0" smtClean="0"/>
              <a:t/>
            </a:r>
            <a:br>
              <a:rPr lang="ru-RU" sz="900" i="1" dirty="0" smtClean="0"/>
            </a:br>
            <a:r>
              <a:rPr lang="ru-RU" sz="900" i="1" dirty="0" smtClean="0"/>
              <a:t>Алеет Тело Бронзовой Осины,</a:t>
            </a:r>
            <a:br>
              <a:rPr lang="ru-RU" sz="900" i="1" dirty="0" smtClean="0"/>
            </a:br>
            <a:r>
              <a:rPr lang="ru-RU" sz="900" i="1" dirty="0" smtClean="0"/>
              <a:t>Царит Теней Ажурная Длина.</a:t>
            </a:r>
            <a:br>
              <a:rPr lang="ru-RU" sz="900" i="1" dirty="0" smtClean="0"/>
            </a:br>
            <a:r>
              <a:rPr lang="ru-RU" sz="900" i="1" dirty="0" err="1" smtClean="0"/>
              <a:t>Беззвучней</a:t>
            </a:r>
            <a:r>
              <a:rPr lang="ru-RU" sz="900" i="1" dirty="0" smtClean="0"/>
              <a:t>, Чем Автомобиля Шины,</a:t>
            </a:r>
            <a:br>
              <a:rPr lang="ru-RU" sz="900" i="1" dirty="0" smtClean="0"/>
            </a:br>
            <a:r>
              <a:rPr lang="ru-RU" sz="900" i="1" dirty="0" smtClean="0"/>
              <a:t>Болоту Ветер Дарит Семена.</a:t>
            </a:r>
            <a:br>
              <a:rPr lang="ru-RU" sz="900" i="1" dirty="0" smtClean="0"/>
            </a:br>
            <a:r>
              <a:rPr lang="ru-RU" sz="900" i="1" dirty="0" smtClean="0"/>
              <a:t/>
            </a:r>
            <a:br>
              <a:rPr lang="ru-RU" sz="900" i="1" dirty="0" smtClean="0"/>
            </a:br>
            <a:r>
              <a:rPr lang="ru-RU" sz="900" i="1" dirty="0" smtClean="0"/>
              <a:t>Фонарь Восьмью Химерами Сияет,</a:t>
            </a:r>
            <a:br>
              <a:rPr lang="ru-RU" sz="900" i="1" dirty="0" smtClean="0"/>
            </a:br>
            <a:r>
              <a:rPr lang="ru-RU" sz="900" i="1" dirty="0" smtClean="0"/>
              <a:t>Жук Прилетает, Хлопая, Туда.</a:t>
            </a:r>
            <a:br>
              <a:rPr lang="ru-RU" sz="900" i="1" dirty="0" smtClean="0"/>
            </a:br>
            <a:r>
              <a:rPr lang="ru-RU" sz="900" i="1" dirty="0" smtClean="0"/>
              <a:t>Желанна Осень, Если Довершает</a:t>
            </a:r>
            <a:br>
              <a:rPr lang="ru-RU" sz="900" i="1" dirty="0" smtClean="0"/>
            </a:br>
            <a:r>
              <a:rPr lang="ru-RU" sz="900" i="1" dirty="0" smtClean="0"/>
              <a:t>Ценнейший Отдых Бодрого Труда.</a:t>
            </a:r>
            <a:endParaRPr lang="ru-RU" sz="9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12"/>
            <a:ext cx="5488330" cy="5429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0"/>
            <a:ext cx="4127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Расставь ферзей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472" y="500042"/>
            <a:ext cx="7733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Математик Гаусс доказал, что есть 92 способа расстановки на доске восьми</a:t>
            </a:r>
          </a:p>
          <a:p>
            <a:pPr algn="ctr"/>
            <a:r>
              <a:rPr lang="ru-RU" dirty="0" smtClean="0"/>
              <a:t>ферзей, чтобы они не били друг друга . Найди несколько таких расстановок.</a:t>
            </a:r>
          </a:p>
          <a:p>
            <a:pPr algn="ctr"/>
            <a:r>
              <a:rPr lang="ru-RU" dirty="0" smtClean="0"/>
              <a:t>При помощи фломастера зарисуй их.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857232"/>
            <a:ext cx="5488330" cy="5429288"/>
          </a:xfrm>
          <a:prstGeom prst="rect">
            <a:avLst/>
          </a:prstGeom>
          <a:noFill/>
        </p:spPr>
      </p:pic>
      <p:pic>
        <p:nvPicPr>
          <p:cNvPr id="6" name="Picture 6" descr="C:\Documents and Settings\Admin\Рабочий стол\книги шахматы\фигуры для ИД\король чё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714488"/>
            <a:ext cx="505463" cy="500066"/>
          </a:xfrm>
          <a:prstGeom prst="rect">
            <a:avLst/>
          </a:prstGeom>
          <a:noFill/>
        </p:spPr>
      </p:pic>
      <p:pic>
        <p:nvPicPr>
          <p:cNvPr id="7" name="Picture 5" descr="C:\Documents and Settings\Admin\Рабочий стол\книги шахматы\фигуры для ИД\король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214810" y="3000372"/>
            <a:ext cx="510565" cy="5000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5984" y="0"/>
            <a:ext cx="3690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Почему ничья?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5488330" cy="5429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0"/>
            <a:ext cx="6006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Игра «Съешь клубничку»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Documents and Settings\Admin\Рабочий стол\клубнич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142984"/>
            <a:ext cx="1238258" cy="928694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Рабочий стол\гриб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000636"/>
            <a:ext cx="659428" cy="642942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гриб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857628"/>
            <a:ext cx="488956" cy="546859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гриб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572140"/>
            <a:ext cx="642942" cy="642942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Рабочий стол\гриб3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072074"/>
            <a:ext cx="605794" cy="571504"/>
          </a:xfrm>
          <a:prstGeom prst="rect">
            <a:avLst/>
          </a:prstGeom>
          <a:noFill/>
        </p:spPr>
      </p:pic>
      <p:pic>
        <p:nvPicPr>
          <p:cNvPr id="15" name="Picture 4" descr="C:\Documents and Settings\Admin\Рабочий стол\книги шахматы\фигуры для ИД\ладья чёр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5715016"/>
            <a:ext cx="428628" cy="503959"/>
          </a:xfrm>
          <a:prstGeom prst="rect">
            <a:avLst/>
          </a:prstGeom>
          <a:noFill/>
        </p:spPr>
      </p:pic>
      <p:pic>
        <p:nvPicPr>
          <p:cNvPr id="16" name="Picture 2" descr="C:\Documents and Settings\Admin\Рабочий стол\гриб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000636"/>
            <a:ext cx="659428" cy="642942"/>
          </a:xfrm>
          <a:prstGeom prst="rect">
            <a:avLst/>
          </a:prstGeom>
          <a:noFill/>
        </p:spPr>
      </p:pic>
      <p:pic>
        <p:nvPicPr>
          <p:cNvPr id="17" name="Picture 2" descr="C:\Documents and Settings\Admin\Рабочий стол\гриб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500306"/>
            <a:ext cx="659428" cy="642942"/>
          </a:xfrm>
          <a:prstGeom prst="rect">
            <a:avLst/>
          </a:prstGeom>
          <a:noFill/>
        </p:spPr>
      </p:pic>
      <p:pic>
        <p:nvPicPr>
          <p:cNvPr id="18" name="Picture 2" descr="C:\Documents and Settings\Admin\Рабочий стол\гриб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214422"/>
            <a:ext cx="659428" cy="642942"/>
          </a:xfrm>
          <a:prstGeom prst="rect">
            <a:avLst/>
          </a:prstGeom>
          <a:noFill/>
        </p:spPr>
      </p:pic>
      <p:pic>
        <p:nvPicPr>
          <p:cNvPr id="19" name="Picture 2" descr="C:\Documents and Settings\Admin\Рабочий стол\гриб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143248"/>
            <a:ext cx="659428" cy="642942"/>
          </a:xfrm>
          <a:prstGeom prst="rect">
            <a:avLst/>
          </a:prstGeom>
          <a:noFill/>
        </p:spPr>
      </p:pic>
      <p:pic>
        <p:nvPicPr>
          <p:cNvPr id="20" name="Picture 4" descr="C:\Documents and Settings\Admin\Рабочий стол\гриб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429132"/>
            <a:ext cx="642942" cy="642942"/>
          </a:xfrm>
          <a:prstGeom prst="rect">
            <a:avLst/>
          </a:prstGeom>
          <a:noFill/>
        </p:spPr>
      </p:pic>
      <p:pic>
        <p:nvPicPr>
          <p:cNvPr id="21" name="Picture 4" descr="C:\Documents and Settings\Admin\Рабочий стол\гриб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786190"/>
            <a:ext cx="642942" cy="642942"/>
          </a:xfrm>
          <a:prstGeom prst="rect">
            <a:avLst/>
          </a:prstGeom>
          <a:noFill/>
        </p:spPr>
      </p:pic>
      <p:pic>
        <p:nvPicPr>
          <p:cNvPr id="22" name="Picture 4" descr="C:\Documents and Settings\Admin\Рабочий стол\гриб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928802"/>
            <a:ext cx="642942" cy="642942"/>
          </a:xfrm>
          <a:prstGeom prst="rect">
            <a:avLst/>
          </a:prstGeom>
          <a:noFill/>
        </p:spPr>
      </p:pic>
      <p:pic>
        <p:nvPicPr>
          <p:cNvPr id="23" name="Picture 5" descr="C:\Documents and Settings\Admin\Рабочий стол\гриб3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571744"/>
            <a:ext cx="605794" cy="571504"/>
          </a:xfrm>
          <a:prstGeom prst="rect">
            <a:avLst/>
          </a:prstGeom>
          <a:noFill/>
        </p:spPr>
      </p:pic>
      <p:pic>
        <p:nvPicPr>
          <p:cNvPr id="25" name="Picture 5" descr="C:\Documents and Settings\Admin\Рабочий стол\гриб3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786190"/>
            <a:ext cx="605794" cy="571504"/>
          </a:xfrm>
          <a:prstGeom prst="rect">
            <a:avLst/>
          </a:prstGeom>
          <a:noFill/>
        </p:spPr>
      </p:pic>
      <p:pic>
        <p:nvPicPr>
          <p:cNvPr id="26" name="Picture 3" descr="C:\Documents and Settings\Admin\Рабочий стол\гриб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928802"/>
            <a:ext cx="488956" cy="546859"/>
          </a:xfrm>
          <a:prstGeom prst="rect">
            <a:avLst/>
          </a:prstGeom>
          <a:noFill/>
        </p:spPr>
      </p:pic>
      <p:pic>
        <p:nvPicPr>
          <p:cNvPr id="27" name="Picture 3" descr="C:\Documents and Settings\Admin\Рабочий стол\гриб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71744"/>
            <a:ext cx="488956" cy="546859"/>
          </a:xfrm>
          <a:prstGeom prst="rect">
            <a:avLst/>
          </a:prstGeom>
          <a:noFill/>
        </p:spPr>
      </p:pic>
      <p:pic>
        <p:nvPicPr>
          <p:cNvPr id="28" name="Picture 3" descr="C:\Documents and Settings\Admin\Рабочий стол\гриб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786190"/>
            <a:ext cx="488956" cy="546859"/>
          </a:xfrm>
          <a:prstGeom prst="rect">
            <a:avLst/>
          </a:prstGeom>
          <a:noFill/>
        </p:spPr>
      </p:pic>
      <p:pic>
        <p:nvPicPr>
          <p:cNvPr id="29" name="Picture 3" descr="C:\Documents and Settings\Admin\Рабочий стол\гриб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214686"/>
            <a:ext cx="488956" cy="546859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857356" y="642918"/>
            <a:ext cx="4912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Нарисуй путь ладьи до клубнички, минуя грибы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5488330" cy="5429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0"/>
            <a:ext cx="6006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Игра «Съешь клубничку»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Documents and Settings\Admin\Рабочий стол\клубнич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142984"/>
            <a:ext cx="1238258" cy="928694"/>
          </a:xfrm>
          <a:prstGeom prst="rect">
            <a:avLst/>
          </a:prstGeom>
          <a:noFill/>
        </p:spPr>
      </p:pic>
      <p:pic>
        <p:nvPicPr>
          <p:cNvPr id="8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786182" y="5072074"/>
            <a:ext cx="443645" cy="571504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214678" y="4500570"/>
            <a:ext cx="376961" cy="500066"/>
          </a:xfrm>
          <a:prstGeom prst="rect">
            <a:avLst/>
          </a:prstGeom>
          <a:noFill/>
        </p:spPr>
      </p:pic>
      <p:pic>
        <p:nvPicPr>
          <p:cNvPr id="10" name="Picture 5" descr="C:\Documents and Settings\Admin\Рабочий стол\книги шахматы\фигуры для ИД\ферзь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2000240"/>
            <a:ext cx="500066" cy="465584"/>
          </a:xfrm>
          <a:prstGeom prst="rect">
            <a:avLst/>
          </a:prstGeom>
          <a:noFill/>
        </p:spPr>
      </p:pic>
      <p:pic>
        <p:nvPicPr>
          <p:cNvPr id="11" name="Picture 4" descr="C:\Documents and Settings\Admin\Рабочий стол\книги шахматы\фигуры для ИД\ладья чёр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2571744"/>
            <a:ext cx="428628" cy="503959"/>
          </a:xfrm>
          <a:prstGeom prst="rect">
            <a:avLst/>
          </a:prstGeom>
          <a:noFill/>
        </p:spPr>
      </p:pic>
      <p:pic>
        <p:nvPicPr>
          <p:cNvPr id="13" name="Picture 5" descr="C:\Documents and Settings\Admin\Рабочий стол\книги шахматы\фигуры для ИД\слон чёр 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3786190"/>
            <a:ext cx="547356" cy="571504"/>
          </a:xfrm>
          <a:prstGeom prst="rect">
            <a:avLst/>
          </a:prstGeom>
          <a:noFill/>
        </p:spPr>
      </p:pic>
      <p:pic>
        <p:nvPicPr>
          <p:cNvPr id="14" name="Picture 2" descr="C:\Documents and Settings\Admin\Рабочий стол\книги шахматы\фигуры для ИД\конь чёр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9124" y="3214686"/>
            <a:ext cx="507259" cy="500066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500298" y="642918"/>
            <a:ext cx="357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Нарисуй путь пешки до клубнички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12"/>
            <a:ext cx="5488330" cy="5429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5984" y="0"/>
            <a:ext cx="3588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Мат в три хода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5" descr="C:\Documents and Settings\Admin\Рабочий стол\книги шахматы\фигуры для ИД\король бел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285984" y="2928934"/>
            <a:ext cx="510565" cy="500066"/>
          </a:xfrm>
          <a:prstGeom prst="rect">
            <a:avLst/>
          </a:prstGeom>
          <a:noFill/>
        </p:spPr>
      </p:pic>
      <p:pic>
        <p:nvPicPr>
          <p:cNvPr id="16" name="Picture 6" descr="C:\Documents and Settings\Admin\Рабочий стол\книги шахматы\фигуры для ИД\король чёр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643050"/>
            <a:ext cx="505463" cy="500066"/>
          </a:xfrm>
          <a:prstGeom prst="rect">
            <a:avLst/>
          </a:prstGeom>
          <a:noFill/>
        </p:spPr>
      </p:pic>
      <p:pic>
        <p:nvPicPr>
          <p:cNvPr id="8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000372"/>
            <a:ext cx="500066" cy="517486"/>
          </a:xfrm>
          <a:prstGeom prst="rect">
            <a:avLst/>
          </a:prstGeom>
          <a:noFill/>
        </p:spPr>
      </p:pic>
      <p:pic>
        <p:nvPicPr>
          <p:cNvPr id="9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000372"/>
            <a:ext cx="500066" cy="51748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28794" y="642918"/>
            <a:ext cx="4194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Поставь мат чёрному королю в три хода.</a:t>
            </a:r>
          </a:p>
          <a:p>
            <a:pPr algn="ctr"/>
            <a:r>
              <a:rPr lang="ru-RU" dirty="0" smtClean="0"/>
              <a:t>Первыми ходят белые.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347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Источники содержания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428736"/>
            <a:ext cx="835824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Абрамов С. П.. Барский В. Л. Шахматы: первый год обучения. Методика проведения занятий. Москва, ООО«</a:t>
            </a:r>
            <a:r>
              <a:rPr lang="ru-RU" sz="2800" dirty="0" err="1" smtClean="0"/>
              <a:t>Дайв</a:t>
            </a:r>
            <a:r>
              <a:rPr lang="ru-RU" sz="2800" dirty="0" smtClean="0"/>
              <a:t>», учебное пособие, 2009г.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 Авербах Ю. Л., Бейлин М. А. ШАХМАТНЫЙ САМОУЧИТЕЛЬ, Москва, Издательство «Советская Россия», 1970г.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Задача о ходе коня </a:t>
            </a:r>
            <a:r>
              <a:rPr lang="en-US" dirty="0" smtClean="0">
                <a:hlinkClick r:id="rId2"/>
              </a:rPr>
              <a:t>http://ru.wikipedia.org/wiki/%C7%E0%E4%E0%F7%E0_%EE_%F5%EE%E4%E5_%EA%EE%ED%FF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20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Источники изображений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928802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/>
              </a:rPr>
              <a:t>http://rastrovyi-klipart.gstarua.com/rastr-misc/17747-shahmaty-shahmatnye-doski-shahmatnye-figury.html</a:t>
            </a:r>
            <a:endParaRPr lang="ru-RU" dirty="0"/>
          </a:p>
        </p:txBody>
      </p:sp>
      <p:pic>
        <p:nvPicPr>
          <p:cNvPr id="1030" name="Picture 6" descr="C:\Documents and Settings\Admin\Рабочий стол\щахматы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000108"/>
            <a:ext cx="1714512" cy="872351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Рабочий стол\щахматы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071546"/>
            <a:ext cx="1404034" cy="714380"/>
          </a:xfrm>
          <a:prstGeom prst="rect">
            <a:avLst/>
          </a:prstGeom>
          <a:noFill/>
        </p:spPr>
      </p:pic>
      <p:pic>
        <p:nvPicPr>
          <p:cNvPr id="16" name="Picture 4" descr="C:\Documents and Settings\Admin\Рабочий стол\щахматы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000108"/>
            <a:ext cx="1571637" cy="905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Documents and Settings\Admin\Рабочий стол\книги шахматы\shaxmati (1) copy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928670"/>
            <a:ext cx="1333507" cy="1000132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Рабочий стол\книги шахматы\shaxmati (4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00232" y="928670"/>
            <a:ext cx="1238259" cy="928694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000232" y="2571744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http://www.wordassociations.ru/pictures?hl=ru&amp;id=portablejim-Chess_tile_-_King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34" name="Picture 10" descr="C:\Documents and Settings\Admin\Рабочий стол\portablejim-chess-tile-king-clip-art_428540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571744"/>
            <a:ext cx="1285884" cy="608022"/>
          </a:xfrm>
          <a:prstGeom prst="rect">
            <a:avLst/>
          </a:prstGeom>
          <a:noFill/>
        </p:spPr>
      </p:pic>
      <p:pic>
        <p:nvPicPr>
          <p:cNvPr id="1036" name="Picture 12" descr="C:\Documents and Settings\Admin\Рабочий стол\portablejim_Chess_tile_-_Que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3286124"/>
            <a:ext cx="1143008" cy="539119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928794" y="3214686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1"/>
              </a:rPr>
              <a:t>http://www.wordassociations.ru/pictures?hl=ru&amp;id=portablejim-Chess_tile_-_Queen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37" name="Picture 13" descr="C:\Documents and Settings\Admin\Рабочий стол\portablejim_Chess_tile_-_Bishop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910" y="3929066"/>
            <a:ext cx="1154349" cy="571504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2000232" y="3857628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3"/>
              </a:rPr>
              <a:t>http://www.wordassociations.ru/pictures?hl=ru&amp;id=portablejim-Chess_tile_-_Bishop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38" name="Picture 14" descr="C:\Documents and Settings\Admin\Рабочий стол\portablejim_Chess_tile_-_Knigh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4348" y="4572009"/>
            <a:ext cx="1071570" cy="51614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000233" y="4572008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5"/>
              </a:rPr>
              <a:t>http://www.wordassociations.ru/pictures?hl=ru&amp;id=portablejim-Chess_tile_-_Knight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40" name="Picture 16" descr="C:\Documents and Settings\Admin\Рабочий стол\portablejim_Chess_tile_-_Rook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5786" y="5286388"/>
            <a:ext cx="1071570" cy="542981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2071670" y="5214950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7"/>
              </a:rPr>
              <a:t>http://www.wordassociations.ru/pictures?hl=ru&amp;id=portablejim-Chess_tile_-_Rook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42" name="Picture 18" descr="C:\Documents and Settings\Admin\Рабочий стол\portablejim_Chess_tile_-_Pawn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4348" y="6000768"/>
            <a:ext cx="1071570" cy="591272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2000233" y="6000768"/>
            <a:ext cx="664373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9"/>
              </a:rPr>
              <a:t>http://www.wordassociations.ru/pictures?hl=ru&amp;id=portablejim-Chess_tile_-_Pawn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C:\Documents and Settings\Admin\Рабочий стол\щахматы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1" y="357166"/>
            <a:ext cx="4352507" cy="2214578"/>
          </a:xfrm>
          <a:prstGeom prst="rect">
            <a:avLst/>
          </a:prstGeom>
          <a:noFill/>
        </p:spPr>
      </p:pic>
      <p:pic>
        <p:nvPicPr>
          <p:cNvPr id="8198" name="Picture 6" descr="C:\Documents and Settings\Admin\Рабочий стол\щахматы2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85728"/>
            <a:ext cx="4500594" cy="228992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5643578"/>
            <a:ext cx="642528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Шахматные фигуры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571744"/>
            <a:ext cx="43477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Расстановка фигур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571744"/>
            <a:ext cx="33217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Правила игры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3" name="Picture 3" descr="C:\Documents and Settings\Admin\Рабочий стол\шахматные фигуры\король чёрный1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143380"/>
            <a:ext cx="1182421" cy="2286015"/>
          </a:xfrm>
          <a:prstGeom prst="rect">
            <a:avLst/>
          </a:prstGeom>
          <a:noFill/>
        </p:spPr>
      </p:pic>
      <p:pic>
        <p:nvPicPr>
          <p:cNvPr id="14" name="Picture 4" descr="C:\Documents and Settings\Admin\Рабочий стол\шахматные фигуры\ферзь чёрный1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571876"/>
            <a:ext cx="1145472" cy="2214578"/>
          </a:xfrm>
          <a:prstGeom prst="rect">
            <a:avLst/>
          </a:prstGeom>
          <a:noFill/>
        </p:spPr>
      </p:pic>
      <p:pic>
        <p:nvPicPr>
          <p:cNvPr id="15" name="Picture 5" descr="C:\Documents and Settings\Admin\Рабочий стол\шахматные фигуры\слон чёрный1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500298" y="3357562"/>
            <a:ext cx="1121380" cy="2071702"/>
          </a:xfrm>
          <a:prstGeom prst="rect">
            <a:avLst/>
          </a:prstGeom>
          <a:noFill/>
        </p:spPr>
      </p:pic>
      <p:pic>
        <p:nvPicPr>
          <p:cNvPr id="16" name="Picture 6" descr="C:\Documents and Settings\Admin\Рабочий стол\шахматные фигуры\конь чёрный1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500438"/>
            <a:ext cx="1044042" cy="1928826"/>
          </a:xfrm>
          <a:prstGeom prst="rect">
            <a:avLst/>
          </a:prstGeom>
          <a:noFill/>
        </p:spPr>
      </p:pic>
      <p:pic>
        <p:nvPicPr>
          <p:cNvPr id="17" name="Picture 2" descr="C:\Documents and Settings\Admin\Рабочий стол\шахматные фигуры\ладья чёрная1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857628"/>
            <a:ext cx="1285884" cy="1803809"/>
          </a:xfrm>
          <a:prstGeom prst="rect">
            <a:avLst/>
          </a:prstGeom>
          <a:noFill/>
        </p:spPr>
      </p:pic>
      <p:pic>
        <p:nvPicPr>
          <p:cNvPr id="18" name="Picture 7" descr="C:\Documents and Settings\Admin\Рабочий стол\шахматные фигуры\пешка чёрная1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286256"/>
            <a:ext cx="1257309" cy="171451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6500826" y="3643314"/>
            <a:ext cx="25112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9" action="ppaction://hlinksldjump"/>
              </a:rPr>
              <a:t>источники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6143644"/>
            <a:ext cx="70009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(кликни по фигуре)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194984487771841386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500066" cy="54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71604" y="428604"/>
            <a:ext cx="641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hlinkClick r:id="rId3"/>
              </a:rPr>
              <a:t>http://www.clker.com/clipart-writing-using-a-feather-and-ink.html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5952" y="1428736"/>
            <a:ext cx="6429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http://8.wayy.ru/photo/otkrytki/pozdravljaju/besplatnye_otkrytki_s_dnem_shakhmat/12-0-122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Picture 2" descr="C:\Documents and Settings\Admin\Рабочий стол\32212972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000108"/>
            <a:ext cx="2096731" cy="1643074"/>
          </a:xfrm>
          <a:prstGeom prst="rect">
            <a:avLst/>
          </a:prstGeom>
          <a:noFill/>
        </p:spPr>
      </p:pic>
      <p:pic>
        <p:nvPicPr>
          <p:cNvPr id="8" name="Picture 2" descr="8679385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5E3201"/>
              </a:clrFrom>
              <a:clrTo>
                <a:srgbClr val="5E32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86058"/>
            <a:ext cx="1643042" cy="102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00166" y="3214686"/>
            <a:ext cx="744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hlinkClick r:id="rId7"/>
              </a:rPr>
              <a:t>http://hdimg.ru/photo/hd_oboi_zastavki_fon/shakhmatnaja_doska/1-0-5896</a:t>
            </a:r>
            <a:endParaRPr lang="ru-RU" dirty="0"/>
          </a:p>
        </p:txBody>
      </p:sp>
      <p:pic>
        <p:nvPicPr>
          <p:cNvPr id="1026" name="Picture 2" descr="1303117489211711484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857629"/>
            <a:ext cx="1000132" cy="74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500166" y="4000504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u="sng" dirty="0" smtClean="0">
                <a:hlinkClick r:id="rId9"/>
              </a:rPr>
              <a:t>http://berrycook.ru/yagodi/drugie-yagodi/yagodi-krasivie.html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/>
          </a:p>
        </p:txBody>
      </p:sp>
      <p:pic>
        <p:nvPicPr>
          <p:cNvPr id="1028" name="Picture 4" descr="C:\Documents and Settings\Admin\Рабочий стол\1351059765_nxlyh9ug6rif70a.jpe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4643447"/>
            <a:ext cx="1143008" cy="104966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71604" y="4714884"/>
            <a:ext cx="728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1"/>
              </a:rPr>
              <a:t>http://omnopol.ru/kliparty-rastrovye/eda-i-napitki-rastr/5450-risunki-gribov-skachat-besplatno-krasivye-kartinki.html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512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Правила игры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000108"/>
            <a:ext cx="821536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одном шахматном поле может стоять только одна шахматная фигура.</a:t>
            </a:r>
          </a:p>
          <a:p>
            <a:pPr marL="342900" indent="-342900" algn="ctr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«Взять» фигуру соперника – значит убрать её с доски, а на её место поставить свою фигуру.</a:t>
            </a:r>
          </a:p>
          <a:p>
            <a:pPr marL="342900" indent="-342900" algn="ctr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Тронул – ходи.</a:t>
            </a:r>
            <a:endParaRPr lang="ru-RU" sz="2400" b="1" dirty="0" smtClean="0"/>
          </a:p>
          <a:p>
            <a:pPr marL="342900" indent="-342900">
              <a:buAutoNum type="arabicPeriod"/>
            </a:pPr>
            <a:endParaRPr lang="ru-RU" sz="2400" dirty="0"/>
          </a:p>
        </p:txBody>
      </p:sp>
      <p:pic>
        <p:nvPicPr>
          <p:cNvPr id="1026" name="Picture 2" descr="C:\Documents and Settings\Admin\Рабочий стол\3221297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86058"/>
            <a:ext cx="5378570" cy="42148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928670"/>
            <a:ext cx="5993810" cy="5929330"/>
          </a:xfrm>
          <a:prstGeom prst="rect">
            <a:avLst/>
          </a:prstGeom>
          <a:noFill/>
        </p:spPr>
      </p:pic>
      <p:pic>
        <p:nvPicPr>
          <p:cNvPr id="2" name="Picture 2" descr="C:\Documents and Settings\Admin\Рабочий стол\диагональ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857232"/>
            <a:ext cx="6072230" cy="600076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горизонтал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142984"/>
            <a:ext cx="5643601" cy="670357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вертикал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643042" y="1142984"/>
            <a:ext cx="681106" cy="53578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24" y="0"/>
            <a:ext cx="73581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Расстановка фигур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3" name="Picture 5" descr="C:\Documents and Settings\Admin\Рабочий стол\книги шахматы\фигуры для ИД\король бел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3857620" y="6000768"/>
            <a:ext cx="571504" cy="559752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Рабочий стол\книги шахматы\фигуры для ИД\король чёр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1214422"/>
            <a:ext cx="577672" cy="571504"/>
          </a:xfrm>
          <a:prstGeom prst="rect">
            <a:avLst/>
          </a:prstGeom>
          <a:noFill/>
        </p:spPr>
      </p:pic>
      <p:pic>
        <p:nvPicPr>
          <p:cNvPr id="13" name="Picture 5" descr="C:\Documents and Settings\Admin\Рабочий стол\книги шахматы\фигуры для ИД\ферзь чёр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1285860"/>
            <a:ext cx="500066" cy="465584"/>
          </a:xfrm>
          <a:prstGeom prst="rect">
            <a:avLst/>
          </a:prstGeom>
          <a:noFill/>
        </p:spPr>
      </p:pic>
      <p:pic>
        <p:nvPicPr>
          <p:cNvPr id="14" name="Picture 4" descr="C:\Documents and Settings\Admin\Рабочий стол\книги шахматы\фигуры для ИД\ферзь бел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4572000" y="6072206"/>
            <a:ext cx="500066" cy="470024"/>
          </a:xfrm>
          <a:prstGeom prst="rect">
            <a:avLst/>
          </a:prstGeom>
          <a:noFill/>
        </p:spPr>
      </p:pic>
      <p:pic>
        <p:nvPicPr>
          <p:cNvPr id="15" name="Picture 4" descr="C:\Documents and Settings\Admin\Рабочий стол\книги шахматы\фигуры для ИД\ладья чёр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57356" y="1285860"/>
            <a:ext cx="428628" cy="503960"/>
          </a:xfrm>
          <a:prstGeom prst="rect">
            <a:avLst/>
          </a:prstGeom>
          <a:noFill/>
        </p:spPr>
      </p:pic>
      <p:pic>
        <p:nvPicPr>
          <p:cNvPr id="16" name="Picture 5" descr="C:\Documents and Settings\Admin\Рабочий стол\книги шахматы\фигуры для ИД\ладья бел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57356" y="6072206"/>
            <a:ext cx="428628" cy="493892"/>
          </a:xfrm>
          <a:prstGeom prst="rect">
            <a:avLst/>
          </a:prstGeom>
          <a:noFill/>
        </p:spPr>
      </p:pic>
      <p:pic>
        <p:nvPicPr>
          <p:cNvPr id="17" name="Picture 2" descr="C:\Documents and Settings\Admin\Рабочий стол\книги шахматы\фигуры для ИД\конь чёр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00298" y="1285860"/>
            <a:ext cx="507259" cy="500066"/>
          </a:xfrm>
          <a:prstGeom prst="rect">
            <a:avLst/>
          </a:prstGeom>
          <a:noFill/>
        </p:spPr>
      </p:pic>
      <p:pic>
        <p:nvPicPr>
          <p:cNvPr id="18" name="Picture 3" descr="C:\Documents and Settings\Admin\Рабочий стол\книги шахматы\фигуры для ИД\конь бел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298" y="6075705"/>
            <a:ext cx="500066" cy="496567"/>
          </a:xfrm>
          <a:prstGeom prst="rect">
            <a:avLst/>
          </a:prstGeom>
          <a:noFill/>
        </p:spPr>
      </p:pic>
      <p:pic>
        <p:nvPicPr>
          <p:cNvPr id="19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1857356" y="1928802"/>
            <a:ext cx="430813" cy="571504"/>
          </a:xfrm>
          <a:prstGeom prst="rect">
            <a:avLst/>
          </a:prstGeom>
          <a:noFill/>
        </p:spPr>
      </p:pic>
      <p:pic>
        <p:nvPicPr>
          <p:cNvPr id="20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1785918" y="5357826"/>
            <a:ext cx="428628" cy="552159"/>
          </a:xfrm>
          <a:prstGeom prst="rect">
            <a:avLst/>
          </a:prstGeom>
          <a:noFill/>
        </p:spPr>
      </p:pic>
      <p:pic>
        <p:nvPicPr>
          <p:cNvPr id="21" name="Picture 4" descr="C:\Documents and Settings\Admin\Рабочий стол\книги шахматы\фигуры для ИД\ладья чёр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43702" y="1285860"/>
            <a:ext cx="428628" cy="503960"/>
          </a:xfrm>
          <a:prstGeom prst="rect">
            <a:avLst/>
          </a:prstGeom>
          <a:noFill/>
        </p:spPr>
      </p:pic>
      <p:pic>
        <p:nvPicPr>
          <p:cNvPr id="22" name="Picture 2" descr="C:\Documents and Settings\Admin\Рабочий стол\книги шахматы\фигуры для ИД\конь чёр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929322" y="1285860"/>
            <a:ext cx="507259" cy="500066"/>
          </a:xfrm>
          <a:prstGeom prst="rect">
            <a:avLst/>
          </a:prstGeom>
          <a:noFill/>
        </p:spPr>
      </p:pic>
      <p:pic>
        <p:nvPicPr>
          <p:cNvPr id="23" name="Picture 5" descr="C:\Documents and Settings\Admin\Рабочий стол\книги шахматы\фигуры для ИД\слон чёр 1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14678" y="1285860"/>
            <a:ext cx="478937" cy="500066"/>
          </a:xfrm>
          <a:prstGeom prst="rect">
            <a:avLst/>
          </a:prstGeom>
          <a:noFill/>
        </p:spPr>
      </p:pic>
      <p:pic>
        <p:nvPicPr>
          <p:cNvPr id="24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14678" y="6072206"/>
            <a:ext cx="500066" cy="517486"/>
          </a:xfrm>
          <a:prstGeom prst="rect">
            <a:avLst/>
          </a:prstGeom>
          <a:noFill/>
        </p:spPr>
      </p:pic>
      <p:pic>
        <p:nvPicPr>
          <p:cNvPr id="25" name="Picture 5" descr="C:\Documents and Settings\Admin\Рабочий стол\книги шахматы\фигуры для ИД\слон чёр 1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86380" y="1285860"/>
            <a:ext cx="478937" cy="500066"/>
          </a:xfrm>
          <a:prstGeom prst="rect">
            <a:avLst/>
          </a:prstGeom>
          <a:noFill/>
        </p:spPr>
      </p:pic>
      <p:pic>
        <p:nvPicPr>
          <p:cNvPr id="26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2500298" y="1928802"/>
            <a:ext cx="430813" cy="571504"/>
          </a:xfrm>
          <a:prstGeom prst="rect">
            <a:avLst/>
          </a:prstGeom>
          <a:noFill/>
        </p:spPr>
      </p:pic>
      <p:pic>
        <p:nvPicPr>
          <p:cNvPr id="27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3214678" y="1928802"/>
            <a:ext cx="430813" cy="571504"/>
          </a:xfrm>
          <a:prstGeom prst="rect">
            <a:avLst/>
          </a:prstGeom>
          <a:noFill/>
        </p:spPr>
      </p:pic>
      <p:pic>
        <p:nvPicPr>
          <p:cNvPr id="28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3929058" y="1928802"/>
            <a:ext cx="430813" cy="571504"/>
          </a:xfrm>
          <a:prstGeom prst="rect">
            <a:avLst/>
          </a:prstGeom>
          <a:noFill/>
        </p:spPr>
      </p:pic>
      <p:pic>
        <p:nvPicPr>
          <p:cNvPr id="29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4572000" y="1928802"/>
            <a:ext cx="430813" cy="571504"/>
          </a:xfrm>
          <a:prstGeom prst="rect">
            <a:avLst/>
          </a:prstGeom>
          <a:noFill/>
        </p:spPr>
      </p:pic>
      <p:pic>
        <p:nvPicPr>
          <p:cNvPr id="30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5286380" y="1928802"/>
            <a:ext cx="430813" cy="571504"/>
          </a:xfrm>
          <a:prstGeom prst="rect">
            <a:avLst/>
          </a:prstGeom>
          <a:noFill/>
        </p:spPr>
      </p:pic>
      <p:pic>
        <p:nvPicPr>
          <p:cNvPr id="31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6000760" y="1928802"/>
            <a:ext cx="430813" cy="571504"/>
          </a:xfrm>
          <a:prstGeom prst="rect">
            <a:avLst/>
          </a:prstGeom>
          <a:noFill/>
        </p:spPr>
      </p:pic>
      <p:pic>
        <p:nvPicPr>
          <p:cNvPr id="32" name="Picture 2" descr="C:\Documents and Settings\Admin\Рабочий стол\книги шахматы\фигуры для ИД\пешка чёр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6715140" y="1928802"/>
            <a:ext cx="430813" cy="571504"/>
          </a:xfrm>
          <a:prstGeom prst="rect">
            <a:avLst/>
          </a:prstGeom>
          <a:noFill/>
        </p:spPr>
      </p:pic>
      <p:pic>
        <p:nvPicPr>
          <p:cNvPr id="33" name="Picture 5" descr="C:\Documents and Settings\Admin\Рабочий стол\книги шахматы\фигуры для ИД\ладья бел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15140" y="6072206"/>
            <a:ext cx="428628" cy="493892"/>
          </a:xfrm>
          <a:prstGeom prst="rect">
            <a:avLst/>
          </a:prstGeom>
          <a:noFill/>
        </p:spPr>
      </p:pic>
      <p:pic>
        <p:nvPicPr>
          <p:cNvPr id="34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286380" y="6072206"/>
            <a:ext cx="500066" cy="517486"/>
          </a:xfrm>
          <a:prstGeom prst="rect">
            <a:avLst/>
          </a:prstGeom>
          <a:noFill/>
        </p:spPr>
      </p:pic>
      <p:pic>
        <p:nvPicPr>
          <p:cNvPr id="35" name="Picture 3" descr="C:\Documents and Settings\Admin\Рабочий стол\книги шахматы\фигуры для ИД\конь бел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29322" y="6072206"/>
            <a:ext cx="500066" cy="496567"/>
          </a:xfrm>
          <a:prstGeom prst="rect">
            <a:avLst/>
          </a:prstGeom>
          <a:noFill/>
        </p:spPr>
      </p:pic>
      <p:pic>
        <p:nvPicPr>
          <p:cNvPr id="36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2571736" y="5357826"/>
            <a:ext cx="428628" cy="552159"/>
          </a:xfrm>
          <a:prstGeom prst="rect">
            <a:avLst/>
          </a:prstGeom>
          <a:noFill/>
        </p:spPr>
      </p:pic>
      <p:pic>
        <p:nvPicPr>
          <p:cNvPr id="37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3214678" y="5357826"/>
            <a:ext cx="428628" cy="552159"/>
          </a:xfrm>
          <a:prstGeom prst="rect">
            <a:avLst/>
          </a:prstGeom>
          <a:noFill/>
        </p:spPr>
      </p:pic>
      <p:pic>
        <p:nvPicPr>
          <p:cNvPr id="38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3929058" y="5357826"/>
            <a:ext cx="428628" cy="552159"/>
          </a:xfrm>
          <a:prstGeom prst="rect">
            <a:avLst/>
          </a:prstGeom>
          <a:noFill/>
        </p:spPr>
      </p:pic>
      <p:pic>
        <p:nvPicPr>
          <p:cNvPr id="39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4572000" y="5357826"/>
            <a:ext cx="428628" cy="552159"/>
          </a:xfrm>
          <a:prstGeom prst="rect">
            <a:avLst/>
          </a:prstGeom>
          <a:noFill/>
        </p:spPr>
      </p:pic>
      <p:pic>
        <p:nvPicPr>
          <p:cNvPr id="40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5286380" y="5357826"/>
            <a:ext cx="428628" cy="552159"/>
          </a:xfrm>
          <a:prstGeom prst="rect">
            <a:avLst/>
          </a:prstGeom>
          <a:noFill/>
        </p:spPr>
      </p:pic>
      <p:pic>
        <p:nvPicPr>
          <p:cNvPr id="41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6000760" y="5357826"/>
            <a:ext cx="428628" cy="552159"/>
          </a:xfrm>
          <a:prstGeom prst="rect">
            <a:avLst/>
          </a:prstGeom>
          <a:noFill/>
        </p:spPr>
      </p:pic>
      <p:pic>
        <p:nvPicPr>
          <p:cNvPr id="42" name="Picture 3" descr="C:\Documents and Settings\Admin\Рабочий стол\книги шахматы\фигуры для ИД\пешка бел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6715140" y="5357826"/>
            <a:ext cx="428628" cy="552159"/>
          </a:xfrm>
          <a:prstGeom prst="rect">
            <a:avLst/>
          </a:prstGeom>
          <a:noFill/>
        </p:spPr>
      </p:pic>
      <p:sp>
        <p:nvSpPr>
          <p:cNvPr id="44" name="Прямоугольник 43"/>
          <p:cNvSpPr/>
          <p:nvPr/>
        </p:nvSpPr>
        <p:spPr>
          <a:xfrm>
            <a:off x="2361555" y="2967335"/>
            <a:ext cx="391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горизонталь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643174" y="3000372"/>
            <a:ext cx="3284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вертикаль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500298" y="3071810"/>
            <a:ext cx="3350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диагональ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9" name="Picture 5" descr="C:\Documents and Settings\Admin\Рабочий стол\1194984487771841386feather.svg.med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929586" y="1142984"/>
            <a:ext cx="865188" cy="9318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54" presetClass="exit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2"/>
      <p:bldP spid="44" grpId="3"/>
      <p:bldP spid="45" grpId="0"/>
      <p:bldP spid="45" grpId="1"/>
      <p:bldP spid="46" grpId="0"/>
      <p:bldP spid="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428736"/>
            <a:ext cx="4572031" cy="45228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86314" y="285728"/>
            <a:ext cx="32147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Король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Documents and Settings\Admin\Рабочий стол\шахматные фигуры\король белый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6261E1"/>
              </a:clrFrom>
              <a:clrTo>
                <a:srgbClr val="6261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214422"/>
            <a:ext cx="2130855" cy="3929090"/>
          </a:xfrm>
          <a:prstGeom prst="rect">
            <a:avLst/>
          </a:prstGeom>
          <a:noFill/>
        </p:spPr>
      </p:pic>
      <p:pic>
        <p:nvPicPr>
          <p:cNvPr id="7" name="Picture 3" descr="C:\Documents and Settings\Admin\Рабочий стол\шахматные фигуры\король чёрный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143127" cy="414338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книги шахматы\фигуры для ИД\король б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215074" y="5286388"/>
            <a:ext cx="419202" cy="410582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Рабочий стол\книги шахматы\фигуры для ИД\король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1643050"/>
            <a:ext cx="433254" cy="42862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8596" y="6072206"/>
            <a:ext cx="7317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Это самая главная фигура, все остальные фигуры работают на её защиту</a:t>
            </a:r>
            <a:endParaRPr lang="ru-RU" dirty="0"/>
          </a:p>
        </p:txBody>
      </p:sp>
      <p:pic>
        <p:nvPicPr>
          <p:cNvPr id="10" name="Picture 6" descr="C:\Documents and Settings\Admin\Рабочий стол\книги шахматы\фигуры для ИД\король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3214686"/>
            <a:ext cx="433254" cy="428628"/>
          </a:xfrm>
          <a:prstGeom prst="rect">
            <a:avLst/>
          </a:prstGeom>
          <a:noFill/>
        </p:spPr>
      </p:pic>
      <p:cxnSp>
        <p:nvCxnSpPr>
          <p:cNvPr id="16" name="Прямая со стрелкой 15"/>
          <p:cNvCxnSpPr/>
          <p:nvPr/>
        </p:nvCxnSpPr>
        <p:spPr>
          <a:xfrm rot="5400000" flipH="1" flipV="1">
            <a:off x="6286512" y="3000372"/>
            <a:ext cx="285752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1"/>
          </p:cNvCxnSpPr>
          <p:nvPr/>
        </p:nvCxnSpPr>
        <p:spPr>
          <a:xfrm rot="10800000">
            <a:off x="5857884" y="3429000"/>
            <a:ext cx="35719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87306" y="3856834"/>
            <a:ext cx="285752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3"/>
          </p:cNvCxnSpPr>
          <p:nvPr/>
        </p:nvCxnSpPr>
        <p:spPr>
          <a:xfrm>
            <a:off x="6648328" y="3429000"/>
            <a:ext cx="281126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6634178" y="3009896"/>
            <a:ext cx="224632" cy="20558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5929322" y="3000372"/>
            <a:ext cx="285752" cy="21431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5929322" y="3643314"/>
            <a:ext cx="285752" cy="21431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6643702" y="3643314"/>
            <a:ext cx="214314" cy="21431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5" descr="C:\Documents and Settings\Admin\Рабочий стол\1194984487771841386feather.svg.med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4500570"/>
            <a:ext cx="865188" cy="9318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428736"/>
            <a:ext cx="4572031" cy="4522846"/>
          </a:xfrm>
          <a:prstGeom prst="rect">
            <a:avLst/>
          </a:prstGeom>
          <a:noFill/>
        </p:spPr>
      </p:pic>
      <p:cxnSp>
        <p:nvCxnSpPr>
          <p:cNvPr id="18" name="Прямая со стрелкой 17"/>
          <p:cNvCxnSpPr>
            <a:stCxn id="11" idx="3"/>
          </p:cNvCxnSpPr>
          <p:nvPr/>
        </p:nvCxnSpPr>
        <p:spPr>
          <a:xfrm flipV="1">
            <a:off x="6715140" y="3429000"/>
            <a:ext cx="1285884" cy="184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6715140" y="3429000"/>
            <a:ext cx="714380" cy="184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786314" y="285728"/>
            <a:ext cx="32147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ферзь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6072206"/>
            <a:ext cx="279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Это самая сильная фигура.</a:t>
            </a:r>
            <a:endParaRPr lang="ru-RU" dirty="0"/>
          </a:p>
        </p:txBody>
      </p:sp>
      <p:pic>
        <p:nvPicPr>
          <p:cNvPr id="3074" name="Picture 2" descr="C:\Documents and Settings\Admin\Рабочий стол\шахматные фигуры\ферзь чёрный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714488"/>
            <a:ext cx="1928826" cy="3729063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шахматные фигуры\ферзь белый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6261E1"/>
              </a:clrFrom>
              <a:clrTo>
                <a:srgbClr val="6261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714356"/>
            <a:ext cx="1937142" cy="357190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книги шахматы\фигуры для ИД\ферзь б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215074" y="5214950"/>
            <a:ext cx="500066" cy="470024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Рабочий стол\книги шахматы\фигуры для ИД\ферзь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1643050"/>
            <a:ext cx="500066" cy="465584"/>
          </a:xfrm>
          <a:prstGeom prst="rect">
            <a:avLst/>
          </a:prstGeom>
          <a:noFill/>
        </p:spPr>
      </p:pic>
      <p:pic>
        <p:nvPicPr>
          <p:cNvPr id="11" name="Picture 5" descr="C:\Documents and Settings\Admin\Рабочий стол\книги шахматы\фигуры для ИД\ферзь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3214686"/>
            <a:ext cx="500066" cy="465584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 rot="5400000" flipH="1" flipV="1">
            <a:off x="5822165" y="2536025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15140" y="3714752"/>
            <a:ext cx="1285884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6572264" y="1928802"/>
            <a:ext cx="1357322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608645" y="4535495"/>
            <a:ext cx="164307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4357686" y="3643314"/>
            <a:ext cx="1857388" cy="1785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V="1">
            <a:off x="4857752" y="1857364"/>
            <a:ext cx="1357322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1"/>
          </p:cNvCxnSpPr>
          <p:nvPr/>
        </p:nvCxnSpPr>
        <p:spPr>
          <a:xfrm rot="10800000">
            <a:off x="4357686" y="3429000"/>
            <a:ext cx="1857388" cy="184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6357950" y="30003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6108711" y="2820983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6643702" y="3000372"/>
            <a:ext cx="21431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6572264" y="2500306"/>
            <a:ext cx="78581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V="1">
            <a:off x="5929322" y="2928934"/>
            <a:ext cx="28575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V="1">
            <a:off x="5429256" y="2428868"/>
            <a:ext cx="78581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5857884" y="342900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>
            <a:off x="5357818" y="3429000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5929322" y="3643314"/>
            <a:ext cx="28575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6286512" y="38576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6200000" flipH="1">
            <a:off x="6715140" y="3714752"/>
            <a:ext cx="21431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1" idx="3"/>
          </p:cNvCxnSpPr>
          <p:nvPr/>
        </p:nvCxnSpPr>
        <p:spPr>
          <a:xfrm flipV="1">
            <a:off x="6715140" y="3429000"/>
            <a:ext cx="285752" cy="184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715140" y="3714752"/>
            <a:ext cx="785818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0800000">
            <a:off x="4929190" y="342900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0800000" flipV="1">
            <a:off x="5357818" y="3643314"/>
            <a:ext cx="857256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0800000" flipV="1">
            <a:off x="4929190" y="3643314"/>
            <a:ext cx="1285884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>
            <a:off x="6108711" y="4035429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5822959" y="4321181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5" descr="C:\Documents and Settings\Admin\Рабочий стол\1194984487771841386feather.svg.med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10" y="4643446"/>
            <a:ext cx="865188" cy="9318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6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8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2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45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65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8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500"/>
                            </p:stCondLst>
                            <p:childTnLst>
                              <p:par>
                                <p:cTn id="1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2500"/>
                            </p:stCondLst>
                            <p:childTnLst>
                              <p:par>
                                <p:cTn id="1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4500"/>
                            </p:stCondLst>
                            <p:childTnLst>
                              <p:par>
                                <p:cTn id="1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6500"/>
                            </p:stCondLst>
                            <p:childTnLst>
                              <p:par>
                                <p:cTn id="1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428736"/>
            <a:ext cx="4572031" cy="45228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86314" y="285728"/>
            <a:ext cx="32147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ладья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6072206"/>
            <a:ext cx="3579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Это самая прямолинейная фигура.</a:t>
            </a:r>
            <a:endParaRPr lang="ru-RU" dirty="0"/>
          </a:p>
        </p:txBody>
      </p:sp>
      <p:pic>
        <p:nvPicPr>
          <p:cNvPr id="4098" name="Picture 2" descr="C:\Documents and Settings\Admin\Рабочий стол\шахматные фигуры\ладья чёрная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1480"/>
            <a:ext cx="2800935" cy="392909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шахматные фигуры\ладья белая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6261E1"/>
              </a:clrFrom>
              <a:clrTo>
                <a:srgbClr val="6261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500174"/>
            <a:ext cx="2560191" cy="3901978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книги шахматы\фигуры для ИД\ладья чёр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1643050"/>
            <a:ext cx="357190" cy="419966"/>
          </a:xfrm>
          <a:prstGeom prst="rect">
            <a:avLst/>
          </a:prstGeom>
          <a:noFill/>
        </p:spPr>
      </p:pic>
      <p:pic>
        <p:nvPicPr>
          <p:cNvPr id="4101" name="Picture 5" descr="C:\Documents and Settings\Admin\Рабочий стол\книги шахматы\фигуры для ИД\ладья бел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5286388"/>
            <a:ext cx="357190" cy="411577"/>
          </a:xfrm>
          <a:prstGeom prst="rect">
            <a:avLst/>
          </a:prstGeom>
          <a:noFill/>
        </p:spPr>
      </p:pic>
      <p:pic>
        <p:nvPicPr>
          <p:cNvPr id="13" name="Picture 4" descr="C:\Documents and Settings\Admin\Рабочий стол\книги шахматы\фигуры для ИД\ладья чёр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48" y="1643050"/>
            <a:ext cx="357190" cy="419966"/>
          </a:xfrm>
          <a:prstGeom prst="rect">
            <a:avLst/>
          </a:prstGeom>
          <a:noFill/>
        </p:spPr>
      </p:pic>
      <p:pic>
        <p:nvPicPr>
          <p:cNvPr id="14" name="Picture 5" descr="C:\Documents and Settings\Admin\Рабочий стол\книги шахматы\фигуры для ИД\ладья бел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8148" y="5286388"/>
            <a:ext cx="357190" cy="411577"/>
          </a:xfrm>
          <a:prstGeom prst="rect">
            <a:avLst/>
          </a:prstGeom>
          <a:noFill/>
        </p:spPr>
      </p:pic>
      <p:pic>
        <p:nvPicPr>
          <p:cNvPr id="17" name="Picture 4" descr="C:\Documents and Settings\Admin\Рабочий стол\книги шахматы\фигуры для ИД\ладья чёр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214686"/>
            <a:ext cx="357190" cy="419966"/>
          </a:xfrm>
          <a:prstGeom prst="rect">
            <a:avLst/>
          </a:prstGeom>
          <a:noFill/>
        </p:spPr>
      </p:pic>
      <p:cxnSp>
        <p:nvCxnSpPr>
          <p:cNvPr id="19" name="Прямая со стрелкой 18"/>
          <p:cNvCxnSpPr/>
          <p:nvPr/>
        </p:nvCxnSpPr>
        <p:spPr>
          <a:xfrm rot="5400000">
            <a:off x="5037141" y="4606933"/>
            <a:ext cx="17859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5358612" y="2570950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4357686" y="342900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143636" y="3429000"/>
            <a:ext cx="18573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5" descr="C:\Documents and Settings\Admin\Рабочий стол\1194984487771841386feather.svg.med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4786322"/>
            <a:ext cx="865188" cy="931862"/>
          </a:xfrm>
          <a:prstGeom prst="rect">
            <a:avLst/>
          </a:prstGeom>
          <a:noFill/>
        </p:spPr>
      </p:pic>
      <p:cxnSp>
        <p:nvCxnSpPr>
          <p:cNvPr id="18" name="Прямая со стрелкой 17"/>
          <p:cNvCxnSpPr/>
          <p:nvPr/>
        </p:nvCxnSpPr>
        <p:spPr>
          <a:xfrm rot="5400000" flipH="1" flipV="1">
            <a:off x="5572926" y="2785264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5751521" y="2963859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143636" y="3429000"/>
            <a:ext cx="785818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6143636" y="3429000"/>
            <a:ext cx="338142" cy="19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5613407" y="4030667"/>
            <a:ext cx="642942" cy="11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5786446" y="378619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5291936" y="4280700"/>
            <a:ext cx="1285884" cy="11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4857752" y="3429000"/>
            <a:ext cx="795342" cy="11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>
            <a:off x="5357818" y="342900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6215074" y="342900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5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428736"/>
            <a:ext cx="4572031" cy="45228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86314" y="285728"/>
            <a:ext cx="32147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C:\Documents and Settings\Admin\Рабочий стол\шахматные фигуры\слон чёрный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785794"/>
            <a:ext cx="2357454" cy="4355297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шахматные фигуры\слон белый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6261E1"/>
              </a:clrFrom>
              <a:clrTo>
                <a:srgbClr val="6261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357290" y="0"/>
            <a:ext cx="2121790" cy="4214842"/>
          </a:xfrm>
          <a:prstGeom prst="rect">
            <a:avLst/>
          </a:prstGeom>
          <a:noFill/>
        </p:spPr>
      </p:pic>
      <p:pic>
        <p:nvPicPr>
          <p:cNvPr id="5124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5286388"/>
            <a:ext cx="414199" cy="428628"/>
          </a:xfrm>
          <a:prstGeom prst="rect">
            <a:avLst/>
          </a:prstGeom>
          <a:noFill/>
        </p:spPr>
      </p:pic>
      <p:pic>
        <p:nvPicPr>
          <p:cNvPr id="5125" name="Picture 5" descr="C:\Documents and Settings\Admin\Рабочий стол\книги шахматы\фигуры для ИД\слон чёр 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1643050"/>
            <a:ext cx="410517" cy="428628"/>
          </a:xfrm>
          <a:prstGeom prst="rect">
            <a:avLst/>
          </a:prstGeom>
          <a:noFill/>
        </p:spPr>
      </p:pic>
      <p:pic>
        <p:nvPicPr>
          <p:cNvPr id="15" name="Picture 5" descr="C:\Documents and Settings\Admin\Рабочий стол\книги шахматы\фигуры для ИД\слон чёр 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1643050"/>
            <a:ext cx="410517" cy="428628"/>
          </a:xfrm>
          <a:prstGeom prst="rect">
            <a:avLst/>
          </a:prstGeom>
          <a:noFill/>
        </p:spPr>
      </p:pic>
      <p:pic>
        <p:nvPicPr>
          <p:cNvPr id="16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5286388"/>
            <a:ext cx="414199" cy="428628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42844" y="6000768"/>
            <a:ext cx="4094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Это самая верная одному цвету фигура.</a:t>
            </a:r>
            <a:endParaRPr lang="ru-RU" dirty="0"/>
          </a:p>
        </p:txBody>
      </p:sp>
      <p:sp>
        <p:nvSpPr>
          <p:cNvPr id="18" name="Управляющая кнопка: домой 17">
            <a:hlinkClick r:id="rId7" action="ppaction://hlinksldjump" highlightClick="1"/>
          </p:cNvPr>
          <p:cNvSpPr/>
          <p:nvPr/>
        </p:nvSpPr>
        <p:spPr>
          <a:xfrm>
            <a:off x="8286776" y="6000768"/>
            <a:ext cx="642942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4" descr="C:\Documents and Settings\Admin\Рабочий стол\книги шахматы\фигуры для ИД\слон бе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714752"/>
            <a:ext cx="414199" cy="428628"/>
          </a:xfrm>
          <a:prstGeom prst="rect">
            <a:avLst/>
          </a:prstGeom>
          <a:noFill/>
        </p:spPr>
      </p:pic>
      <p:cxnSp>
        <p:nvCxnSpPr>
          <p:cNvPr id="19" name="Прямая со стрелкой 18"/>
          <p:cNvCxnSpPr/>
          <p:nvPr/>
        </p:nvCxnSpPr>
        <p:spPr>
          <a:xfrm>
            <a:off x="6143636" y="4214818"/>
            <a:ext cx="1285884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4429124" y="4214818"/>
            <a:ext cx="1214446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4429124" y="2500306"/>
            <a:ext cx="1214446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143636" y="2000240"/>
            <a:ext cx="1785950" cy="1714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6134112" y="3438524"/>
            <a:ext cx="295276" cy="2762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6134112" y="2938458"/>
            <a:ext cx="804866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6143636" y="2428868"/>
            <a:ext cx="1357322" cy="13144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6143636" y="4214818"/>
            <a:ext cx="28575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143636" y="4214818"/>
            <a:ext cx="857256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V="1">
            <a:off x="5357818" y="4214818"/>
            <a:ext cx="29527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4929190" y="4214818"/>
            <a:ext cx="733428" cy="695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6200000" flipV="1">
            <a:off x="4857752" y="2928934"/>
            <a:ext cx="78581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 flipV="1">
            <a:off x="5286380" y="3357562"/>
            <a:ext cx="376238" cy="376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" descr="C:\Documents and Settings\Admin\Рабочий стол\1194984487771841386feather.svg.med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4612" y="4500570"/>
            <a:ext cx="865188" cy="9318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Documents and Settings\Admin\Рабочий стол\шахматная 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428736"/>
            <a:ext cx="4572031" cy="45228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86314" y="285728"/>
            <a:ext cx="32147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7" name="Picture 3" descr="C:\Documents and Settings\Admin\Рабочий стол\книги шахматы\фигуры для ИД\конь бел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286388"/>
            <a:ext cx="431648" cy="428628"/>
          </a:xfrm>
          <a:prstGeom prst="rect">
            <a:avLst/>
          </a:prstGeom>
          <a:noFill/>
        </p:spPr>
      </p:pic>
      <p:pic>
        <p:nvPicPr>
          <p:cNvPr id="6148" name="Picture 4" descr="C:\Documents and Settings\Admin\Рабочий стол\шахматные фигуры\конь белый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6261E1"/>
              </a:clrFrom>
              <a:clrTo>
                <a:srgbClr val="6261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500174"/>
            <a:ext cx="2428892" cy="3984588"/>
          </a:xfrm>
          <a:prstGeom prst="rect">
            <a:avLst/>
          </a:prstGeom>
          <a:noFill/>
        </p:spPr>
      </p:pic>
      <p:pic>
        <p:nvPicPr>
          <p:cNvPr id="6149" name="Picture 5" descr="C:\Documents and Settings\Admin\Рабочий стол\шахматные фигуры\конь чёрный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57166"/>
            <a:ext cx="2281428" cy="4214842"/>
          </a:xfrm>
          <a:prstGeom prst="rect">
            <a:avLst/>
          </a:prstGeom>
          <a:noFill/>
        </p:spPr>
      </p:pic>
      <p:pic>
        <p:nvPicPr>
          <p:cNvPr id="14" name="Picture 2" descr="C:\Documents and Settings\Admin\Рабочий стол\книги шахматы\фигуры для ИД\конь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1643050"/>
            <a:ext cx="434793" cy="428628"/>
          </a:xfrm>
          <a:prstGeom prst="rect">
            <a:avLst/>
          </a:prstGeom>
          <a:noFill/>
        </p:spPr>
      </p:pic>
      <p:pic>
        <p:nvPicPr>
          <p:cNvPr id="18" name="Picture 2" descr="C:\Documents and Settings\Admin\Рабочий стол\книги шахматы\фигуры для ИД\конь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1643050"/>
            <a:ext cx="434793" cy="428628"/>
          </a:xfrm>
          <a:prstGeom prst="rect">
            <a:avLst/>
          </a:prstGeom>
          <a:noFill/>
        </p:spPr>
      </p:pic>
      <p:pic>
        <p:nvPicPr>
          <p:cNvPr id="19" name="Picture 3" descr="C:\Documents and Settings\Admin\Рабочий стол\книги шахматы\фигуры для ИД\конь бел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5286388"/>
            <a:ext cx="431648" cy="428628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428596" y="5715016"/>
            <a:ext cx="2915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Это самая прыгучая фигура.</a:t>
            </a:r>
            <a:endParaRPr lang="ru-RU" dirty="0"/>
          </a:p>
        </p:txBody>
      </p:sp>
      <p:sp>
        <p:nvSpPr>
          <p:cNvPr id="21" name="Управляющая кнопка: домой 20">
            <a:hlinkClick r:id="rId7" action="ppaction://hlinksldjump" highlightClick="1"/>
          </p:cNvPr>
          <p:cNvSpPr/>
          <p:nvPr/>
        </p:nvSpPr>
        <p:spPr>
          <a:xfrm>
            <a:off x="8286776" y="6000768"/>
            <a:ext cx="642942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C:\Documents and Settings\Admin\Рабочий стол\книги шахматы\фигуры для ИД\конь чё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3714752"/>
            <a:ext cx="434793" cy="428628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5715802" y="3356768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72198" y="300037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5430050" y="3356768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5430050" y="457121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5715802" y="457121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6215074" y="407194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6215074" y="3857628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4929190" y="407194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4929190" y="3929066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5429256" y="492919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5357818" y="300037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072198" y="492919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6679421" y="3679033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 flipH="1" flipV="1">
            <a:off x="4751389" y="374967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6679421" y="425053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4751389" y="4249743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5" descr="C:\Documents and Settings\Admin\Рабочий стол\1194984487771841386feather.svg.med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4643446"/>
            <a:ext cx="865188" cy="9318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339</Words>
  <Application>Microsoft Office PowerPoint</Application>
  <PresentationFormat>Экран (4:3)</PresentationFormat>
  <Paragraphs>66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115</cp:revision>
  <dcterms:created xsi:type="dcterms:W3CDTF">2013-10-15T05:47:24Z</dcterms:created>
  <dcterms:modified xsi:type="dcterms:W3CDTF">2022-02-10T05:46:47Z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614113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